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0" r:id="rId29"/>
    <p:sldId id="285" r:id="rId30"/>
    <p:sldId id="286" r:id="rId31"/>
    <p:sldId id="287" r:id="rId32"/>
    <p:sldId id="288" r:id="rId33"/>
    <p:sldId id="289" r:id="rId34"/>
    <p:sldId id="301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2" r:id="rId46"/>
    <p:sldId id="303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1" roundtripDataSignature="AMtx7mgTpmXOG6AGuxa5/fAxUE5IaCWK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>
        <p:guide orient="horz" pos="1162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7432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76" name="Google Shape;7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1045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58" name="Google Shape;8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94159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5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 idx="4294967295"/>
          </p:nvPr>
        </p:nvSpPr>
        <p:spPr>
          <a:xfrm>
            <a:off x="633062" y="2579688"/>
            <a:ext cx="9896976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5500"/>
            </a:pP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Семантическая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сегментация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Часть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10"/>
          <p:cNvPicPr preferRelativeResize="0"/>
          <p:nvPr/>
        </p:nvPicPr>
        <p:blipFill rotWithShape="1">
          <a:blip r:embed="rId4">
            <a:alphaModFix/>
          </a:blip>
          <a:srcRect l="13658" r="8933"/>
          <a:stretch/>
        </p:blipFill>
        <p:spPr>
          <a:xfrm>
            <a:off x="9371565" y="2190524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5" name="Google Shape;305;p10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7802474" y="3105630"/>
            <a:ext cx="188240" cy="577151"/>
          </a:xfrm>
          <a:prstGeom prst="cube">
            <a:avLst>
              <a:gd name="adj" fmla="val 63075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8113283" y="1658603"/>
            <a:ext cx="956751" cy="3520806"/>
          </a:xfrm>
          <a:prstGeom prst="cube">
            <a:avLst>
              <a:gd name="adj" fmla="val 93065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0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7371958" y="938181"/>
            <a:ext cx="15529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Upscale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10"/>
          <p:cNvCxnSpPr/>
          <p:nvPr/>
        </p:nvCxnSpPr>
        <p:spPr>
          <a:xfrm>
            <a:off x="8046897" y="1464948"/>
            <a:ext cx="0" cy="5525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22" name="Google Shape;322;p10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2;p5">
            <a:extLst>
              <a:ext uri="{FF2B5EF4-FFF2-40B4-BE49-F238E27FC236}">
                <a16:creationId xmlns:a16="http://schemas.microsoft.com/office/drawing/2014/main" id="{5EDF4AAE-D4AB-4526-8EDB-A08E1F1E21E2}"/>
              </a:ext>
            </a:extLst>
          </p:cNvPr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24;p5">
            <a:extLst>
              <a:ext uri="{FF2B5EF4-FFF2-40B4-BE49-F238E27FC236}">
                <a16:creationId xmlns:a16="http://schemas.microsoft.com/office/drawing/2014/main" id="{87F55E1C-A5C7-4D47-8801-588651F4566F}"/>
              </a:ext>
            </a:extLst>
          </p:cNvPr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1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1"/>
          <p:cNvSpPr/>
          <p:nvPr/>
        </p:nvSpPr>
        <p:spPr>
          <a:xfrm>
            <a:off x="1387125" y="1045501"/>
            <a:ext cx="20418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Conv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Шаг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окна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1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Свёртка со страйдом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1869" y="1943891"/>
            <a:ext cx="4192041" cy="410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488" y="1943892"/>
            <a:ext cx="3868662" cy="4106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"/>
          <p:cNvSpPr/>
          <p:nvPr/>
        </p:nvSpPr>
        <p:spPr>
          <a:xfrm>
            <a:off x="1387125" y="1045501"/>
            <a:ext cx="213712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Conv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Шаг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окна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1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6389198" y="1045501"/>
            <a:ext cx="193514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Strided Conv</a:t>
            </a:r>
            <a:endParaRPr sz="240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Шаг окна: </a:t>
            </a:r>
            <a:r>
              <a:rPr lang="en-US" sz="240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Свёртка со страйдом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13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4">
            <a:alphaModFix/>
          </a:blip>
          <a:srcRect l="13658" r="8933"/>
          <a:stretch/>
        </p:blipFill>
        <p:spPr>
          <a:xfrm>
            <a:off x="9371565" y="2190524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6" name="Google Shape;346;p13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38E6EA"/>
          </a:solidFill>
          <a:ln w="12700" cap="flat" cmpd="sng">
            <a:solidFill>
              <a:srgbClr val="0E6D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38E6EA"/>
          </a:solidFill>
          <a:ln w="12700" cap="flat" cmpd="sng">
            <a:solidFill>
              <a:srgbClr val="0E6D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5371899" y="5382302"/>
            <a:ext cx="32555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5371899" y="5925227"/>
            <a:ext cx="42578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Strided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38E6EA"/>
          </a:solidFill>
          <a:ln w="12700" cap="flat" cmpd="sng">
            <a:solidFill>
              <a:srgbClr val="0E6D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7371958" y="938181"/>
            <a:ext cx="18482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Upscale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9" name="Google Shape;359;p13"/>
          <p:cNvCxnSpPr/>
          <p:nvPr/>
        </p:nvCxnSpPr>
        <p:spPr>
          <a:xfrm>
            <a:off x="8046897" y="1464948"/>
            <a:ext cx="0" cy="5525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60" name="Google Shape;360;p13"/>
          <p:cNvSpPr/>
          <p:nvPr/>
        </p:nvSpPr>
        <p:spPr>
          <a:xfrm>
            <a:off x="7802474" y="3105630"/>
            <a:ext cx="188240" cy="577151"/>
          </a:xfrm>
          <a:prstGeom prst="cube">
            <a:avLst>
              <a:gd name="adj" fmla="val 63075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8113283" y="1658603"/>
            <a:ext cx="956751" cy="3520806"/>
          </a:xfrm>
          <a:prstGeom prst="cube">
            <a:avLst>
              <a:gd name="adj" fmla="val 93065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13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Свёртка со страйдом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4047925" y="4601252"/>
            <a:ext cx="327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4047924" y="5144177"/>
            <a:ext cx="3438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5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5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5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15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15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5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15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4047924" y="4601252"/>
            <a:ext cx="32101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4047925" y="5144177"/>
            <a:ext cx="36387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15"/>
          <p:cNvSpPr/>
          <p:nvPr/>
        </p:nvSpPr>
        <p:spPr>
          <a:xfrm>
            <a:off x="4047925" y="5668052"/>
            <a:ext cx="5029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15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16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6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6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16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6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16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4047925" y="4601252"/>
            <a:ext cx="32670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16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6571163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4047924" y="5144177"/>
            <a:ext cx="37244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4047924" y="5668052"/>
            <a:ext cx="53627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17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17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17"/>
          <p:cNvSpPr/>
          <p:nvPr/>
        </p:nvSpPr>
        <p:spPr>
          <a:xfrm>
            <a:off x="4047925" y="4601252"/>
            <a:ext cx="32665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17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6571163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4047924" y="5144177"/>
            <a:ext cx="37435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7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4047925" y="5668052"/>
            <a:ext cx="51246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17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8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18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18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18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18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18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18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18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18"/>
          <p:cNvSpPr/>
          <p:nvPr/>
        </p:nvSpPr>
        <p:spPr>
          <a:xfrm>
            <a:off x="4047925" y="4601252"/>
            <a:ext cx="32665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18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18"/>
          <p:cNvSpPr/>
          <p:nvPr/>
        </p:nvSpPr>
        <p:spPr>
          <a:xfrm>
            <a:off x="6571163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18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18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18"/>
          <p:cNvSpPr/>
          <p:nvPr/>
        </p:nvSpPr>
        <p:spPr>
          <a:xfrm>
            <a:off x="847430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18"/>
          <p:cNvSpPr/>
          <p:nvPr/>
        </p:nvSpPr>
        <p:spPr>
          <a:xfrm>
            <a:off x="9074383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18"/>
          <p:cNvSpPr/>
          <p:nvPr/>
        </p:nvSpPr>
        <p:spPr>
          <a:xfrm>
            <a:off x="4047925" y="5144177"/>
            <a:ext cx="31777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18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18"/>
          <p:cNvSpPr/>
          <p:nvPr/>
        </p:nvSpPr>
        <p:spPr>
          <a:xfrm>
            <a:off x="4047925" y="5668052"/>
            <a:ext cx="5026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8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18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9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19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19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19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19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19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19"/>
          <p:cNvSpPr/>
          <p:nvPr/>
        </p:nvSpPr>
        <p:spPr>
          <a:xfrm>
            <a:off x="4047924" y="4601252"/>
            <a:ext cx="28985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19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19"/>
          <p:cNvSpPr/>
          <p:nvPr/>
        </p:nvSpPr>
        <p:spPr>
          <a:xfrm>
            <a:off x="6571163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19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19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19"/>
          <p:cNvSpPr/>
          <p:nvPr/>
        </p:nvSpPr>
        <p:spPr>
          <a:xfrm>
            <a:off x="847430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19"/>
          <p:cNvSpPr/>
          <p:nvPr/>
        </p:nvSpPr>
        <p:spPr>
          <a:xfrm>
            <a:off x="9074383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19"/>
          <p:cNvSpPr/>
          <p:nvPr/>
        </p:nvSpPr>
        <p:spPr>
          <a:xfrm>
            <a:off x="4047925" y="5144177"/>
            <a:ext cx="31777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19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19"/>
          <p:cNvSpPr/>
          <p:nvPr/>
        </p:nvSpPr>
        <p:spPr>
          <a:xfrm>
            <a:off x="4047924" y="5668052"/>
            <a:ext cx="4848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19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19"/>
          <p:cNvSpPr/>
          <p:nvPr/>
        </p:nvSpPr>
        <p:spPr>
          <a:xfrm>
            <a:off x="9796846" y="1377098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9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Слои для повышения разрешения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 idx="4294967295"/>
          </p:nvPr>
        </p:nvSpPr>
        <p:spPr>
          <a:xfrm>
            <a:off x="633062" y="2936076"/>
            <a:ext cx="7846795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</a:pP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улучшения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FCN </a:t>
            </a:r>
            <a:r>
              <a:rPr lang="en-US" sz="5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модели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"/>
          <p:cNvSpPr/>
          <p:nvPr/>
        </p:nvSpPr>
        <p:spPr>
          <a:xfrm>
            <a:off x="2399323" y="1647830"/>
            <a:ext cx="605838" cy="605837"/>
          </a:xfrm>
          <a:prstGeom prst="rect">
            <a:avLst/>
          </a:prstGeom>
          <a:solidFill>
            <a:srgbClr val="FA4EB9"/>
          </a:solidFill>
          <a:ln w="38100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20"/>
          <p:cNvSpPr/>
          <p:nvPr/>
        </p:nvSpPr>
        <p:spPr>
          <a:xfrm>
            <a:off x="3005161" y="1648128"/>
            <a:ext cx="605838" cy="605837"/>
          </a:xfrm>
          <a:prstGeom prst="rect">
            <a:avLst/>
          </a:prstGeom>
          <a:solidFill>
            <a:srgbClr val="659E00"/>
          </a:solidFill>
          <a:ln w="38100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3005161" y="2248421"/>
            <a:ext cx="605838" cy="605837"/>
          </a:xfrm>
          <a:prstGeom prst="rect">
            <a:avLst/>
          </a:prstGeom>
          <a:solidFill>
            <a:srgbClr val="F35353"/>
          </a:solidFill>
          <a:ln w="38100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20"/>
          <p:cNvSpPr/>
          <p:nvPr/>
        </p:nvSpPr>
        <p:spPr>
          <a:xfrm>
            <a:off x="2399323" y="2248421"/>
            <a:ext cx="605838" cy="605837"/>
          </a:xfrm>
          <a:prstGeom prst="rect">
            <a:avLst/>
          </a:prstGeom>
          <a:solidFill>
            <a:srgbClr val="517FDB"/>
          </a:solidFill>
          <a:ln w="38100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0" name="Google Shape;510;p20"/>
          <p:cNvCxnSpPr/>
          <p:nvPr/>
        </p:nvCxnSpPr>
        <p:spPr>
          <a:xfrm>
            <a:off x="3007610" y="1629830"/>
            <a:ext cx="0" cy="124195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Google Shape;511;p20"/>
          <p:cNvCxnSpPr/>
          <p:nvPr/>
        </p:nvCxnSpPr>
        <p:spPr>
          <a:xfrm>
            <a:off x="2387076" y="2248421"/>
            <a:ext cx="123705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2" name="Google Shape;512;p20"/>
          <p:cNvSpPr/>
          <p:nvPr/>
        </p:nvSpPr>
        <p:spPr>
          <a:xfrm>
            <a:off x="5360465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0"/>
          <p:cNvSpPr/>
          <p:nvPr/>
        </p:nvSpPr>
        <p:spPr>
          <a:xfrm>
            <a:off x="5966302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966302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20"/>
          <p:cNvSpPr/>
          <p:nvPr/>
        </p:nvSpPr>
        <p:spPr>
          <a:xfrm>
            <a:off x="6572014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20"/>
          <p:cNvSpPr/>
          <p:nvPr/>
        </p:nvSpPr>
        <p:spPr>
          <a:xfrm>
            <a:off x="6572014" y="103550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5360463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20"/>
          <p:cNvSpPr/>
          <p:nvPr/>
        </p:nvSpPr>
        <p:spPr>
          <a:xfrm>
            <a:off x="596607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6571783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20"/>
          <p:cNvSpPr/>
          <p:nvPr/>
        </p:nvSpPr>
        <p:spPr>
          <a:xfrm>
            <a:off x="536023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20"/>
          <p:cNvSpPr/>
          <p:nvPr/>
        </p:nvSpPr>
        <p:spPr>
          <a:xfrm>
            <a:off x="7177854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7177852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20"/>
          <p:cNvSpPr/>
          <p:nvPr/>
        </p:nvSpPr>
        <p:spPr>
          <a:xfrm>
            <a:off x="717762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7177623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20"/>
          <p:cNvSpPr/>
          <p:nvPr/>
        </p:nvSpPr>
        <p:spPr>
          <a:xfrm>
            <a:off x="5360233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20"/>
          <p:cNvSpPr/>
          <p:nvPr/>
        </p:nvSpPr>
        <p:spPr>
          <a:xfrm>
            <a:off x="5966071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6571783" y="285313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5360108" y="2247303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20"/>
          <p:cNvSpPr/>
          <p:nvPr/>
        </p:nvSpPr>
        <p:spPr>
          <a:xfrm>
            <a:off x="6571662" y="2247066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5360435" y="103545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6571985" y="1035420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2" name="Google Shape;532;p20"/>
          <p:cNvCxnSpPr/>
          <p:nvPr/>
        </p:nvCxnSpPr>
        <p:spPr>
          <a:xfrm>
            <a:off x="6571662" y="1026786"/>
            <a:ext cx="0" cy="244326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3" name="Google Shape;533;p20"/>
          <p:cNvCxnSpPr/>
          <p:nvPr/>
        </p:nvCxnSpPr>
        <p:spPr>
          <a:xfrm>
            <a:off x="5349479" y="2247066"/>
            <a:ext cx="2446226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4" name="Google Shape;534;p20"/>
          <p:cNvSpPr/>
          <p:nvPr/>
        </p:nvSpPr>
        <p:spPr>
          <a:xfrm>
            <a:off x="4173233" y="1956187"/>
            <a:ext cx="627143" cy="593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20"/>
          <p:cNvSpPr/>
          <p:nvPr/>
        </p:nvSpPr>
        <p:spPr>
          <a:xfrm>
            <a:off x="8411465" y="1781090"/>
            <a:ext cx="24462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Разреженный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20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Unpooling слой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/>
          <p:nvPr/>
        </p:nvSpPr>
        <p:spPr>
          <a:xfrm>
            <a:off x="2399323" y="1647830"/>
            <a:ext cx="605838" cy="605837"/>
          </a:xfrm>
          <a:prstGeom prst="rect">
            <a:avLst/>
          </a:prstGeom>
          <a:solidFill>
            <a:srgbClr val="FA4EB9"/>
          </a:solidFill>
          <a:ln w="38100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21"/>
          <p:cNvSpPr/>
          <p:nvPr/>
        </p:nvSpPr>
        <p:spPr>
          <a:xfrm>
            <a:off x="3005161" y="1648128"/>
            <a:ext cx="605838" cy="605837"/>
          </a:xfrm>
          <a:prstGeom prst="rect">
            <a:avLst/>
          </a:prstGeom>
          <a:solidFill>
            <a:srgbClr val="659E00"/>
          </a:solidFill>
          <a:ln w="38100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21"/>
          <p:cNvSpPr/>
          <p:nvPr/>
        </p:nvSpPr>
        <p:spPr>
          <a:xfrm>
            <a:off x="3005161" y="2248421"/>
            <a:ext cx="605838" cy="605837"/>
          </a:xfrm>
          <a:prstGeom prst="rect">
            <a:avLst/>
          </a:prstGeom>
          <a:solidFill>
            <a:srgbClr val="F35353"/>
          </a:solidFill>
          <a:ln w="38100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2399323" y="2248421"/>
            <a:ext cx="605838" cy="605837"/>
          </a:xfrm>
          <a:prstGeom prst="rect">
            <a:avLst/>
          </a:prstGeom>
          <a:solidFill>
            <a:srgbClr val="517FDB"/>
          </a:solidFill>
          <a:ln w="38100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5" name="Google Shape;545;p21"/>
          <p:cNvCxnSpPr/>
          <p:nvPr/>
        </p:nvCxnSpPr>
        <p:spPr>
          <a:xfrm>
            <a:off x="3007610" y="1629830"/>
            <a:ext cx="0" cy="124195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6" name="Google Shape;546;p21"/>
          <p:cNvCxnSpPr/>
          <p:nvPr/>
        </p:nvCxnSpPr>
        <p:spPr>
          <a:xfrm>
            <a:off x="2387076" y="2248421"/>
            <a:ext cx="123705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7" name="Google Shape;547;p21"/>
          <p:cNvSpPr/>
          <p:nvPr/>
        </p:nvSpPr>
        <p:spPr>
          <a:xfrm>
            <a:off x="5360465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21"/>
          <p:cNvSpPr/>
          <p:nvPr/>
        </p:nvSpPr>
        <p:spPr>
          <a:xfrm>
            <a:off x="5966302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21"/>
          <p:cNvSpPr/>
          <p:nvPr/>
        </p:nvSpPr>
        <p:spPr>
          <a:xfrm>
            <a:off x="5966302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21"/>
          <p:cNvSpPr/>
          <p:nvPr/>
        </p:nvSpPr>
        <p:spPr>
          <a:xfrm>
            <a:off x="6572014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21"/>
          <p:cNvSpPr/>
          <p:nvPr/>
        </p:nvSpPr>
        <p:spPr>
          <a:xfrm>
            <a:off x="6572014" y="103550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21"/>
          <p:cNvSpPr/>
          <p:nvPr/>
        </p:nvSpPr>
        <p:spPr>
          <a:xfrm>
            <a:off x="5360463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21"/>
          <p:cNvSpPr/>
          <p:nvPr/>
        </p:nvSpPr>
        <p:spPr>
          <a:xfrm>
            <a:off x="596607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21"/>
          <p:cNvSpPr/>
          <p:nvPr/>
        </p:nvSpPr>
        <p:spPr>
          <a:xfrm>
            <a:off x="6571783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21"/>
          <p:cNvSpPr/>
          <p:nvPr/>
        </p:nvSpPr>
        <p:spPr>
          <a:xfrm>
            <a:off x="536023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7177854" y="103550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7177852" y="1641347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21"/>
          <p:cNvSpPr/>
          <p:nvPr/>
        </p:nvSpPr>
        <p:spPr>
          <a:xfrm>
            <a:off x="7177621" y="2247303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21"/>
          <p:cNvSpPr/>
          <p:nvPr/>
        </p:nvSpPr>
        <p:spPr>
          <a:xfrm>
            <a:off x="7177623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21"/>
          <p:cNvSpPr/>
          <p:nvPr/>
        </p:nvSpPr>
        <p:spPr>
          <a:xfrm>
            <a:off x="5360233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21"/>
          <p:cNvSpPr/>
          <p:nvPr/>
        </p:nvSpPr>
        <p:spPr>
          <a:xfrm>
            <a:off x="5966071" y="2853141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6571783" y="2853139"/>
            <a:ext cx="605838" cy="605838"/>
          </a:xfrm>
          <a:prstGeom prst="rect">
            <a:avLst/>
          </a:prstGeom>
          <a:solidFill>
            <a:srgbClr val="FEFEFE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5360108" y="2247303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6571662" y="2247066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21"/>
          <p:cNvSpPr/>
          <p:nvPr/>
        </p:nvSpPr>
        <p:spPr>
          <a:xfrm>
            <a:off x="5360435" y="103545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21"/>
          <p:cNvSpPr/>
          <p:nvPr/>
        </p:nvSpPr>
        <p:spPr>
          <a:xfrm>
            <a:off x="6571985" y="1035420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7" name="Google Shape;567;p21"/>
          <p:cNvCxnSpPr/>
          <p:nvPr/>
        </p:nvCxnSpPr>
        <p:spPr>
          <a:xfrm>
            <a:off x="6571662" y="1026786"/>
            <a:ext cx="0" cy="244326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8" name="Google Shape;568;p21"/>
          <p:cNvCxnSpPr/>
          <p:nvPr/>
        </p:nvCxnSpPr>
        <p:spPr>
          <a:xfrm>
            <a:off x="5349479" y="2247066"/>
            <a:ext cx="2446226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9" name="Google Shape;569;p21"/>
          <p:cNvSpPr/>
          <p:nvPr/>
        </p:nvSpPr>
        <p:spPr>
          <a:xfrm>
            <a:off x="5371982" y="391802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5977820" y="391802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21"/>
          <p:cNvSpPr/>
          <p:nvPr/>
        </p:nvSpPr>
        <p:spPr>
          <a:xfrm>
            <a:off x="5977820" y="452322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21"/>
          <p:cNvSpPr/>
          <p:nvPr/>
        </p:nvSpPr>
        <p:spPr>
          <a:xfrm>
            <a:off x="5371982" y="4523221"/>
            <a:ext cx="605838" cy="605838"/>
          </a:xfrm>
          <a:prstGeom prst="rect">
            <a:avLst/>
          </a:prstGeom>
          <a:solidFill>
            <a:srgbClr val="FA4EB9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21"/>
          <p:cNvSpPr/>
          <p:nvPr/>
        </p:nvSpPr>
        <p:spPr>
          <a:xfrm>
            <a:off x="6583658" y="3918021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21"/>
          <p:cNvSpPr/>
          <p:nvPr/>
        </p:nvSpPr>
        <p:spPr>
          <a:xfrm>
            <a:off x="7189495" y="3918021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21"/>
          <p:cNvSpPr/>
          <p:nvPr/>
        </p:nvSpPr>
        <p:spPr>
          <a:xfrm>
            <a:off x="7189495" y="4523221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21"/>
          <p:cNvSpPr/>
          <p:nvPr/>
        </p:nvSpPr>
        <p:spPr>
          <a:xfrm>
            <a:off x="6583658" y="4523221"/>
            <a:ext cx="605838" cy="605838"/>
          </a:xfrm>
          <a:prstGeom prst="rect">
            <a:avLst/>
          </a:prstGeom>
          <a:solidFill>
            <a:srgbClr val="659E00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583658" y="5128421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21"/>
          <p:cNvSpPr/>
          <p:nvPr/>
        </p:nvSpPr>
        <p:spPr>
          <a:xfrm>
            <a:off x="7189495" y="5128421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21"/>
          <p:cNvSpPr/>
          <p:nvPr/>
        </p:nvSpPr>
        <p:spPr>
          <a:xfrm>
            <a:off x="7189495" y="5733622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21"/>
          <p:cNvSpPr/>
          <p:nvPr/>
        </p:nvSpPr>
        <p:spPr>
          <a:xfrm>
            <a:off x="6583658" y="5733622"/>
            <a:ext cx="605838" cy="605838"/>
          </a:xfrm>
          <a:prstGeom prst="rect">
            <a:avLst/>
          </a:prstGeom>
          <a:solidFill>
            <a:srgbClr val="F35353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p21"/>
          <p:cNvSpPr/>
          <p:nvPr/>
        </p:nvSpPr>
        <p:spPr>
          <a:xfrm>
            <a:off x="5371982" y="5128421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21"/>
          <p:cNvSpPr/>
          <p:nvPr/>
        </p:nvSpPr>
        <p:spPr>
          <a:xfrm>
            <a:off x="5977820" y="5128421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5977820" y="5733622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21"/>
          <p:cNvSpPr/>
          <p:nvPr/>
        </p:nvSpPr>
        <p:spPr>
          <a:xfrm>
            <a:off x="5371982" y="5733622"/>
            <a:ext cx="605838" cy="605838"/>
          </a:xfrm>
          <a:prstGeom prst="rect">
            <a:avLst/>
          </a:prstGeom>
          <a:solidFill>
            <a:srgbClr val="517FDB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5" name="Google Shape;585;p21"/>
          <p:cNvCxnSpPr/>
          <p:nvPr/>
        </p:nvCxnSpPr>
        <p:spPr>
          <a:xfrm>
            <a:off x="5360108" y="5126430"/>
            <a:ext cx="2446226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6" name="Google Shape;586;p21"/>
          <p:cNvCxnSpPr/>
          <p:nvPr/>
        </p:nvCxnSpPr>
        <p:spPr>
          <a:xfrm>
            <a:off x="6579955" y="3914851"/>
            <a:ext cx="0" cy="244326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7" name="Google Shape;587;p21"/>
          <p:cNvSpPr/>
          <p:nvPr/>
        </p:nvSpPr>
        <p:spPr>
          <a:xfrm>
            <a:off x="4173233" y="1956187"/>
            <a:ext cx="627143" cy="593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21"/>
          <p:cNvSpPr/>
          <p:nvPr/>
        </p:nvSpPr>
        <p:spPr>
          <a:xfrm>
            <a:off x="4173234" y="4881918"/>
            <a:ext cx="627143" cy="593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1"/>
          <p:cNvSpPr/>
          <p:nvPr/>
        </p:nvSpPr>
        <p:spPr>
          <a:xfrm>
            <a:off x="8439054" y="4702496"/>
            <a:ext cx="260994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Ближайший сосед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21"/>
          <p:cNvSpPr/>
          <p:nvPr/>
        </p:nvSpPr>
        <p:spPr>
          <a:xfrm>
            <a:off x="8411465" y="1781090"/>
            <a:ext cx="260994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Разреженный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21"/>
          <p:cNvSpPr/>
          <p:nvPr/>
        </p:nvSpPr>
        <p:spPr>
          <a:xfrm>
            <a:off x="2399323" y="4572005"/>
            <a:ext cx="605838" cy="605837"/>
          </a:xfrm>
          <a:prstGeom prst="rect">
            <a:avLst/>
          </a:prstGeom>
          <a:solidFill>
            <a:srgbClr val="FA4EB9"/>
          </a:solidFill>
          <a:ln w="38100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21"/>
          <p:cNvSpPr/>
          <p:nvPr/>
        </p:nvSpPr>
        <p:spPr>
          <a:xfrm>
            <a:off x="3005161" y="4572303"/>
            <a:ext cx="605838" cy="605837"/>
          </a:xfrm>
          <a:prstGeom prst="rect">
            <a:avLst/>
          </a:prstGeom>
          <a:solidFill>
            <a:srgbClr val="659E00"/>
          </a:solidFill>
          <a:ln w="38100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21"/>
          <p:cNvSpPr/>
          <p:nvPr/>
        </p:nvSpPr>
        <p:spPr>
          <a:xfrm>
            <a:off x="3005161" y="5172596"/>
            <a:ext cx="605838" cy="605837"/>
          </a:xfrm>
          <a:prstGeom prst="rect">
            <a:avLst/>
          </a:prstGeom>
          <a:solidFill>
            <a:srgbClr val="F35353"/>
          </a:solidFill>
          <a:ln w="38100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21"/>
          <p:cNvSpPr/>
          <p:nvPr/>
        </p:nvSpPr>
        <p:spPr>
          <a:xfrm>
            <a:off x="2399323" y="5172596"/>
            <a:ext cx="605838" cy="605837"/>
          </a:xfrm>
          <a:prstGeom prst="rect">
            <a:avLst/>
          </a:prstGeom>
          <a:solidFill>
            <a:srgbClr val="517FDB"/>
          </a:solidFill>
          <a:ln w="38100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5" name="Google Shape;595;p21"/>
          <p:cNvCxnSpPr/>
          <p:nvPr/>
        </p:nvCxnSpPr>
        <p:spPr>
          <a:xfrm>
            <a:off x="3007610" y="4554005"/>
            <a:ext cx="0" cy="124195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6" name="Google Shape;596;p21"/>
          <p:cNvCxnSpPr/>
          <p:nvPr/>
        </p:nvCxnSpPr>
        <p:spPr>
          <a:xfrm>
            <a:off x="2387076" y="5172596"/>
            <a:ext cx="123705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7" name="Google Shape;597;p21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Unpooling слой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2"/>
          <p:cNvSpPr/>
          <p:nvPr/>
        </p:nvSpPr>
        <p:spPr>
          <a:xfrm>
            <a:off x="4330795" y="2540774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22"/>
          <p:cNvSpPr/>
          <p:nvPr/>
        </p:nvSpPr>
        <p:spPr>
          <a:xfrm>
            <a:off x="4825425" y="2038074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4" name="Google Shape;604;p22"/>
          <p:cNvCxnSpPr>
            <a:stCxn id="602" idx="2"/>
          </p:cNvCxnSpPr>
          <p:nvPr/>
        </p:nvCxnSpPr>
        <p:spPr>
          <a:xfrm rot="5400000">
            <a:off x="2637324" y="1664628"/>
            <a:ext cx="798000" cy="2730600"/>
          </a:xfrm>
          <a:prstGeom prst="bentConnector3">
            <a:avLst>
              <a:gd name="adj1" fmla="val 5796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05" name="Google Shape;605;p22"/>
          <p:cNvSpPr/>
          <p:nvPr/>
        </p:nvSpPr>
        <p:spPr>
          <a:xfrm>
            <a:off x="3711620" y="1156954"/>
            <a:ext cx="547058" cy="1518978"/>
          </a:xfrm>
          <a:prstGeom prst="cube">
            <a:avLst>
              <a:gd name="adj" fmla="val 93563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3925857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22"/>
          <p:cNvSpPr/>
          <p:nvPr/>
        </p:nvSpPr>
        <p:spPr>
          <a:xfrm>
            <a:off x="4274509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8" name="Google Shape;608;p22"/>
          <p:cNvCxnSpPr>
            <a:stCxn id="603" idx="2"/>
          </p:cNvCxnSpPr>
          <p:nvPr/>
        </p:nvCxnSpPr>
        <p:spPr>
          <a:xfrm rot="5400000">
            <a:off x="3701504" y="2780278"/>
            <a:ext cx="1846800" cy="542700"/>
          </a:xfrm>
          <a:prstGeom prst="bentConnector3">
            <a:avLst>
              <a:gd name="adj1" fmla="val 76130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09" name="Google Shape;609;p22"/>
          <p:cNvSpPr/>
          <p:nvPr/>
        </p:nvSpPr>
        <p:spPr>
          <a:xfrm>
            <a:off x="3056265" y="4353476"/>
            <a:ext cx="448935" cy="5344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22"/>
          <p:cNvSpPr/>
          <p:nvPr/>
        </p:nvSpPr>
        <p:spPr>
          <a:xfrm>
            <a:off x="3111774" y="52990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Pooling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22"/>
          <p:cNvSpPr/>
          <p:nvPr/>
        </p:nvSpPr>
        <p:spPr>
          <a:xfrm>
            <a:off x="4759693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22"/>
          <p:cNvSpPr/>
          <p:nvPr/>
        </p:nvSpPr>
        <p:spPr>
          <a:xfrm>
            <a:off x="3834781" y="4057030"/>
            <a:ext cx="529371" cy="529370"/>
          </a:xfrm>
          <a:prstGeom prst="rect">
            <a:avLst/>
          </a:prstGeom>
          <a:solidFill>
            <a:srgbClr val="DA54FE"/>
          </a:solidFill>
          <a:ln w="38100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p22"/>
          <p:cNvSpPr/>
          <p:nvPr/>
        </p:nvSpPr>
        <p:spPr>
          <a:xfrm>
            <a:off x="4364152" y="4057290"/>
            <a:ext cx="529371" cy="529370"/>
          </a:xfrm>
          <a:prstGeom prst="rect">
            <a:avLst/>
          </a:prstGeom>
          <a:solidFill>
            <a:srgbClr val="D5D002"/>
          </a:solidFill>
          <a:ln w="38100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4364152" y="4581817"/>
            <a:ext cx="529371" cy="529370"/>
          </a:xfrm>
          <a:prstGeom prst="rect">
            <a:avLst/>
          </a:prstGeom>
          <a:solidFill>
            <a:srgbClr val="F3539B"/>
          </a:solidFill>
          <a:ln w="38100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22"/>
          <p:cNvSpPr/>
          <p:nvPr/>
        </p:nvSpPr>
        <p:spPr>
          <a:xfrm>
            <a:off x="3834781" y="4581817"/>
            <a:ext cx="529371" cy="529370"/>
          </a:xfrm>
          <a:prstGeom prst="rect">
            <a:avLst/>
          </a:prstGeom>
          <a:solidFill>
            <a:srgbClr val="4BC4E1"/>
          </a:solidFill>
          <a:ln w="38100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16" name="Google Shape;616;p22"/>
          <p:cNvCxnSpPr/>
          <p:nvPr/>
        </p:nvCxnSpPr>
        <p:spPr>
          <a:xfrm>
            <a:off x="4366292" y="4041302"/>
            <a:ext cx="0" cy="108519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7" name="Google Shape;617;p22"/>
          <p:cNvCxnSpPr/>
          <p:nvPr/>
        </p:nvCxnSpPr>
        <p:spPr>
          <a:xfrm>
            <a:off x="3824080" y="4581817"/>
            <a:ext cx="108091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8" name="Google Shape;618;p22"/>
          <p:cNvSpPr/>
          <p:nvPr/>
        </p:nvSpPr>
        <p:spPr>
          <a:xfrm>
            <a:off x="609942" y="3547337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22"/>
          <p:cNvSpPr/>
          <p:nvPr/>
        </p:nvSpPr>
        <p:spPr>
          <a:xfrm>
            <a:off x="1155946" y="3547337"/>
            <a:ext cx="546004" cy="546004"/>
          </a:xfrm>
          <a:prstGeom prst="rect">
            <a:avLst/>
          </a:prstGeom>
          <a:solidFill>
            <a:srgbClr val="DA54FE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22"/>
          <p:cNvSpPr/>
          <p:nvPr/>
        </p:nvSpPr>
        <p:spPr>
          <a:xfrm>
            <a:off x="1155946" y="4092765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609942" y="4092765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22"/>
          <p:cNvSpPr/>
          <p:nvPr/>
        </p:nvSpPr>
        <p:spPr>
          <a:xfrm>
            <a:off x="1701949" y="3547337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2247952" y="3547337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22"/>
          <p:cNvSpPr/>
          <p:nvPr/>
        </p:nvSpPr>
        <p:spPr>
          <a:xfrm>
            <a:off x="2247952" y="4092765"/>
            <a:ext cx="546004" cy="546004"/>
          </a:xfrm>
          <a:prstGeom prst="rect">
            <a:avLst/>
          </a:prstGeom>
          <a:solidFill>
            <a:srgbClr val="D5D002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22"/>
          <p:cNvSpPr/>
          <p:nvPr/>
        </p:nvSpPr>
        <p:spPr>
          <a:xfrm>
            <a:off x="1701949" y="4092765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1701949" y="4638194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22"/>
          <p:cNvSpPr/>
          <p:nvPr/>
        </p:nvSpPr>
        <p:spPr>
          <a:xfrm>
            <a:off x="2247952" y="4638194"/>
            <a:ext cx="546004" cy="546004"/>
          </a:xfrm>
          <a:prstGeom prst="rect">
            <a:avLst/>
          </a:prstGeom>
          <a:solidFill>
            <a:srgbClr val="F3539B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2247952" y="5183623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1701949" y="5183623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22"/>
          <p:cNvSpPr/>
          <p:nvPr/>
        </p:nvSpPr>
        <p:spPr>
          <a:xfrm>
            <a:off x="609942" y="4638194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1155946" y="4638194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22"/>
          <p:cNvSpPr/>
          <p:nvPr/>
        </p:nvSpPr>
        <p:spPr>
          <a:xfrm>
            <a:off x="1155946" y="5183623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22"/>
          <p:cNvSpPr/>
          <p:nvPr/>
        </p:nvSpPr>
        <p:spPr>
          <a:xfrm>
            <a:off x="609942" y="5183623"/>
            <a:ext cx="546004" cy="546004"/>
          </a:xfrm>
          <a:prstGeom prst="rect">
            <a:avLst/>
          </a:prstGeom>
          <a:solidFill>
            <a:srgbClr val="4BC4E1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4" name="Google Shape;634;p22"/>
          <p:cNvCxnSpPr/>
          <p:nvPr/>
        </p:nvCxnSpPr>
        <p:spPr>
          <a:xfrm>
            <a:off x="599241" y="4636400"/>
            <a:ext cx="2204629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5" name="Google Shape;635;p22"/>
          <p:cNvCxnSpPr/>
          <p:nvPr/>
        </p:nvCxnSpPr>
        <p:spPr>
          <a:xfrm>
            <a:off x="1698612" y="3544480"/>
            <a:ext cx="0" cy="220196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p22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Unpooling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7144582" y="2071906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23"/>
          <p:cNvSpPr/>
          <p:nvPr/>
        </p:nvSpPr>
        <p:spPr>
          <a:xfrm>
            <a:off x="7504174" y="2568298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23"/>
          <p:cNvSpPr/>
          <p:nvPr/>
        </p:nvSpPr>
        <p:spPr>
          <a:xfrm>
            <a:off x="4330795" y="2540774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23"/>
          <p:cNvSpPr/>
          <p:nvPr/>
        </p:nvSpPr>
        <p:spPr>
          <a:xfrm>
            <a:off x="4825425" y="2038074"/>
            <a:ext cx="141658" cy="901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5" name="Google Shape;645;p23"/>
          <p:cNvCxnSpPr>
            <a:stCxn id="643" idx="2"/>
          </p:cNvCxnSpPr>
          <p:nvPr/>
        </p:nvCxnSpPr>
        <p:spPr>
          <a:xfrm rot="5400000">
            <a:off x="2637324" y="1664628"/>
            <a:ext cx="798000" cy="2730600"/>
          </a:xfrm>
          <a:prstGeom prst="bentConnector3">
            <a:avLst>
              <a:gd name="adj1" fmla="val 5796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46" name="Google Shape;646;p23"/>
          <p:cNvSpPr/>
          <p:nvPr/>
        </p:nvSpPr>
        <p:spPr>
          <a:xfrm>
            <a:off x="3711620" y="1156954"/>
            <a:ext cx="547058" cy="1518978"/>
          </a:xfrm>
          <a:prstGeom prst="cube">
            <a:avLst>
              <a:gd name="adj" fmla="val 93563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23"/>
          <p:cNvSpPr/>
          <p:nvPr/>
        </p:nvSpPr>
        <p:spPr>
          <a:xfrm>
            <a:off x="3925857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23"/>
          <p:cNvSpPr/>
          <p:nvPr/>
        </p:nvSpPr>
        <p:spPr>
          <a:xfrm>
            <a:off x="4274509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9" name="Google Shape;649;p23"/>
          <p:cNvCxnSpPr>
            <a:stCxn id="644" idx="2"/>
          </p:cNvCxnSpPr>
          <p:nvPr/>
        </p:nvCxnSpPr>
        <p:spPr>
          <a:xfrm rot="5400000">
            <a:off x="3701504" y="2780278"/>
            <a:ext cx="1846800" cy="542700"/>
          </a:xfrm>
          <a:prstGeom prst="bentConnector3">
            <a:avLst>
              <a:gd name="adj1" fmla="val 76130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650" name="Google Shape;650;p23"/>
          <p:cNvCxnSpPr>
            <a:stCxn id="641" idx="2"/>
            <a:endCxn id="651" idx="0"/>
          </p:cNvCxnSpPr>
          <p:nvPr/>
        </p:nvCxnSpPr>
        <p:spPr>
          <a:xfrm rot="-5400000" flipH="1">
            <a:off x="6581661" y="2795810"/>
            <a:ext cx="1812900" cy="545400"/>
          </a:xfrm>
          <a:prstGeom prst="bentConnector3">
            <a:avLst>
              <a:gd name="adj1" fmla="val 7942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652" name="Google Shape;652;p23"/>
          <p:cNvCxnSpPr>
            <a:stCxn id="642" idx="2"/>
          </p:cNvCxnSpPr>
          <p:nvPr/>
        </p:nvCxnSpPr>
        <p:spPr>
          <a:xfrm rot="-5400000" flipH="1">
            <a:off x="8564703" y="1668752"/>
            <a:ext cx="770400" cy="2749800"/>
          </a:xfrm>
          <a:prstGeom prst="bentConnector3">
            <a:avLst>
              <a:gd name="adj1" fmla="val 61549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53" name="Google Shape;653;p23"/>
          <p:cNvSpPr/>
          <p:nvPr/>
        </p:nvSpPr>
        <p:spPr>
          <a:xfrm>
            <a:off x="3056265" y="4353476"/>
            <a:ext cx="448935" cy="5344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23"/>
          <p:cNvSpPr/>
          <p:nvPr/>
        </p:nvSpPr>
        <p:spPr>
          <a:xfrm>
            <a:off x="8555365" y="4353476"/>
            <a:ext cx="448935" cy="5344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23"/>
          <p:cNvSpPr/>
          <p:nvPr/>
        </p:nvSpPr>
        <p:spPr>
          <a:xfrm>
            <a:off x="9156974" y="57816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Unpooling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3111774" y="5299002"/>
            <a:ext cx="23492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Pooling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7690025" y="3974966"/>
            <a:ext cx="141658" cy="9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4759693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5113398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5477647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5847544" y="1801297"/>
            <a:ext cx="178911" cy="230293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6014290" y="1801297"/>
            <a:ext cx="178911" cy="23029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6175984" y="1801297"/>
            <a:ext cx="178911" cy="23029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23"/>
          <p:cNvSpPr/>
          <p:nvPr/>
        </p:nvSpPr>
        <p:spPr>
          <a:xfrm>
            <a:off x="6351301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6714601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7078851" y="1642707"/>
            <a:ext cx="425323" cy="547473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23"/>
          <p:cNvSpPr/>
          <p:nvPr/>
        </p:nvSpPr>
        <p:spPr>
          <a:xfrm>
            <a:off x="7444147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7792799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23"/>
          <p:cNvSpPr/>
          <p:nvPr/>
        </p:nvSpPr>
        <p:spPr>
          <a:xfrm>
            <a:off x="8135914" y="1156954"/>
            <a:ext cx="786607" cy="1518978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8596942" y="1156954"/>
            <a:ext cx="547058" cy="1518978"/>
          </a:xfrm>
          <a:prstGeom prst="cube">
            <a:avLst>
              <a:gd name="adj" fmla="val 93563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5244884" y="4203627"/>
            <a:ext cx="16131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1" name="Google Shape;671;p23"/>
          <p:cNvGrpSpPr/>
          <p:nvPr/>
        </p:nvGrpSpPr>
        <p:grpSpPr>
          <a:xfrm>
            <a:off x="7202280" y="4041302"/>
            <a:ext cx="1080918" cy="1085197"/>
            <a:chOff x="2387076" y="4554005"/>
            <a:chExt cx="1237055" cy="1241952"/>
          </a:xfrm>
        </p:grpSpPr>
        <p:sp>
          <p:nvSpPr>
            <p:cNvPr id="672" name="Google Shape;672;p23"/>
            <p:cNvSpPr/>
            <p:nvPr/>
          </p:nvSpPr>
          <p:spPr>
            <a:xfrm>
              <a:off x="2399323" y="4572005"/>
              <a:ext cx="605838" cy="605837"/>
            </a:xfrm>
            <a:prstGeom prst="rect">
              <a:avLst/>
            </a:prstGeom>
            <a:solidFill>
              <a:srgbClr val="FA4EB9"/>
            </a:solidFill>
            <a:ln w="38100" cap="flat" cmpd="sng">
              <a:solidFill>
                <a:srgbClr val="780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3005161" y="4572303"/>
              <a:ext cx="605838" cy="605837"/>
            </a:xfrm>
            <a:prstGeom prst="rect">
              <a:avLst/>
            </a:prstGeom>
            <a:solidFill>
              <a:srgbClr val="659E00"/>
            </a:solidFill>
            <a:ln w="38100" cap="flat" cmpd="sng">
              <a:solidFill>
                <a:srgbClr val="335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3005161" y="5172596"/>
              <a:ext cx="605838" cy="605837"/>
            </a:xfrm>
            <a:prstGeom prst="rect">
              <a:avLst/>
            </a:prstGeom>
            <a:solidFill>
              <a:srgbClr val="F35353"/>
            </a:solidFill>
            <a:ln w="38100" cap="flat" cmpd="sng">
              <a:solidFill>
                <a:srgbClr val="760E0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2399323" y="5172596"/>
              <a:ext cx="605838" cy="605837"/>
            </a:xfrm>
            <a:prstGeom prst="rect">
              <a:avLst/>
            </a:prstGeom>
            <a:solidFill>
              <a:srgbClr val="517FDB"/>
            </a:solidFill>
            <a:ln w="38100" cap="flat" cmpd="sng">
              <a:solidFill>
                <a:srgbClr val="0A276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76" name="Google Shape;676;p23"/>
            <p:cNvCxnSpPr/>
            <p:nvPr/>
          </p:nvCxnSpPr>
          <p:spPr>
            <a:xfrm>
              <a:off x="3007610" y="4554005"/>
              <a:ext cx="0" cy="124195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7" name="Google Shape;677;p23"/>
            <p:cNvCxnSpPr/>
            <p:nvPr/>
          </p:nvCxnSpPr>
          <p:spPr>
            <a:xfrm>
              <a:off x="2387076" y="5172596"/>
              <a:ext cx="1237055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78" name="Google Shape;678;p23"/>
          <p:cNvGrpSpPr/>
          <p:nvPr/>
        </p:nvGrpSpPr>
        <p:grpSpPr>
          <a:xfrm>
            <a:off x="9222541" y="3544480"/>
            <a:ext cx="2204629" cy="2201964"/>
            <a:chOff x="12616628" y="1326566"/>
            <a:chExt cx="2446226" cy="2443269"/>
          </a:xfrm>
        </p:grpSpPr>
        <p:sp>
          <p:nvSpPr>
            <p:cNvPr id="679" name="Google Shape;679;p23"/>
            <p:cNvSpPr/>
            <p:nvPr/>
          </p:nvSpPr>
          <p:spPr>
            <a:xfrm>
              <a:off x="12628502" y="13297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13234341" y="1329736"/>
              <a:ext cx="605838" cy="605838"/>
            </a:xfrm>
            <a:prstGeom prst="rect">
              <a:avLst/>
            </a:prstGeom>
            <a:solidFill>
              <a:srgbClr val="FA4EB9"/>
            </a:solidFill>
            <a:ln w="28575" cap="flat" cmpd="sng">
              <a:solidFill>
                <a:srgbClr val="780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3234341" y="19349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2628502" y="19349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13840178" y="13297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14446016" y="13297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14446016" y="1934936"/>
              <a:ext cx="605838" cy="605838"/>
            </a:xfrm>
            <a:prstGeom prst="rect">
              <a:avLst/>
            </a:prstGeom>
            <a:solidFill>
              <a:srgbClr val="659E00"/>
            </a:solidFill>
            <a:ln w="28575" cap="flat" cmpd="sng">
              <a:solidFill>
                <a:srgbClr val="335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3840178" y="19349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3840178" y="25401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14446016" y="2540136"/>
              <a:ext cx="605838" cy="605838"/>
            </a:xfrm>
            <a:prstGeom prst="rect">
              <a:avLst/>
            </a:prstGeom>
            <a:solidFill>
              <a:srgbClr val="F35353"/>
            </a:solidFill>
            <a:ln w="28575" cap="flat" cmpd="sng">
              <a:solidFill>
                <a:srgbClr val="760E0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14446016" y="3145337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13840178" y="3145337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2628502" y="25401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3234341" y="2540136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13234341" y="3145337"/>
              <a:ext cx="605838" cy="605838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2628502" y="3145337"/>
              <a:ext cx="605838" cy="605838"/>
            </a:xfrm>
            <a:prstGeom prst="rect">
              <a:avLst/>
            </a:prstGeom>
            <a:solidFill>
              <a:srgbClr val="517FDB"/>
            </a:solidFill>
            <a:ln w="28575" cap="flat" cmpd="sng">
              <a:solidFill>
                <a:srgbClr val="0A276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5" name="Google Shape;695;p23"/>
            <p:cNvCxnSpPr/>
            <p:nvPr/>
          </p:nvCxnSpPr>
          <p:spPr>
            <a:xfrm>
              <a:off x="12616628" y="2538145"/>
              <a:ext cx="2446226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13836475" y="1326566"/>
              <a:ext cx="0" cy="2443269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7" name="Google Shape;697;p23"/>
          <p:cNvSpPr/>
          <p:nvPr/>
        </p:nvSpPr>
        <p:spPr>
          <a:xfrm>
            <a:off x="3834781" y="4057030"/>
            <a:ext cx="529371" cy="529370"/>
          </a:xfrm>
          <a:prstGeom prst="rect">
            <a:avLst/>
          </a:prstGeom>
          <a:solidFill>
            <a:srgbClr val="DA54FE"/>
          </a:solidFill>
          <a:ln w="38100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3"/>
          <p:cNvSpPr/>
          <p:nvPr/>
        </p:nvSpPr>
        <p:spPr>
          <a:xfrm>
            <a:off x="4364152" y="4057290"/>
            <a:ext cx="529371" cy="529370"/>
          </a:xfrm>
          <a:prstGeom prst="rect">
            <a:avLst/>
          </a:prstGeom>
          <a:solidFill>
            <a:srgbClr val="D5D002"/>
          </a:solidFill>
          <a:ln w="38100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23"/>
          <p:cNvSpPr/>
          <p:nvPr/>
        </p:nvSpPr>
        <p:spPr>
          <a:xfrm>
            <a:off x="4364152" y="4581817"/>
            <a:ext cx="529371" cy="529370"/>
          </a:xfrm>
          <a:prstGeom prst="rect">
            <a:avLst/>
          </a:prstGeom>
          <a:solidFill>
            <a:srgbClr val="F3539B"/>
          </a:solidFill>
          <a:ln w="38100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23"/>
          <p:cNvSpPr/>
          <p:nvPr/>
        </p:nvSpPr>
        <p:spPr>
          <a:xfrm>
            <a:off x="3834781" y="4581817"/>
            <a:ext cx="529371" cy="529370"/>
          </a:xfrm>
          <a:prstGeom prst="rect">
            <a:avLst/>
          </a:prstGeom>
          <a:solidFill>
            <a:srgbClr val="4BC4E1"/>
          </a:solidFill>
          <a:ln w="38100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1" name="Google Shape;701;p23"/>
          <p:cNvCxnSpPr/>
          <p:nvPr/>
        </p:nvCxnSpPr>
        <p:spPr>
          <a:xfrm>
            <a:off x="4366292" y="4041302"/>
            <a:ext cx="0" cy="108519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2" name="Google Shape;702;p23"/>
          <p:cNvCxnSpPr/>
          <p:nvPr/>
        </p:nvCxnSpPr>
        <p:spPr>
          <a:xfrm>
            <a:off x="3824080" y="4581817"/>
            <a:ext cx="108091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3" name="Google Shape;703;p23"/>
          <p:cNvSpPr/>
          <p:nvPr/>
        </p:nvSpPr>
        <p:spPr>
          <a:xfrm>
            <a:off x="609942" y="3547337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23"/>
          <p:cNvSpPr/>
          <p:nvPr/>
        </p:nvSpPr>
        <p:spPr>
          <a:xfrm>
            <a:off x="1155946" y="3547337"/>
            <a:ext cx="546004" cy="546004"/>
          </a:xfrm>
          <a:prstGeom prst="rect">
            <a:avLst/>
          </a:prstGeom>
          <a:solidFill>
            <a:srgbClr val="DA54FE"/>
          </a:solidFill>
          <a:ln w="28575" cap="flat" cmpd="sng">
            <a:solidFill>
              <a:srgbClr val="780D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23"/>
          <p:cNvSpPr/>
          <p:nvPr/>
        </p:nvSpPr>
        <p:spPr>
          <a:xfrm>
            <a:off x="1155946" y="4092765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23"/>
          <p:cNvSpPr/>
          <p:nvPr/>
        </p:nvSpPr>
        <p:spPr>
          <a:xfrm>
            <a:off x="609942" y="4092765"/>
            <a:ext cx="546004" cy="546004"/>
          </a:xfrm>
          <a:prstGeom prst="rect">
            <a:avLst/>
          </a:prstGeom>
          <a:solidFill>
            <a:srgbClr val="DA54FE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23"/>
          <p:cNvSpPr/>
          <p:nvPr/>
        </p:nvSpPr>
        <p:spPr>
          <a:xfrm>
            <a:off x="1701949" y="3547337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23"/>
          <p:cNvSpPr/>
          <p:nvPr/>
        </p:nvSpPr>
        <p:spPr>
          <a:xfrm>
            <a:off x="2247952" y="3547337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23"/>
          <p:cNvSpPr/>
          <p:nvPr/>
        </p:nvSpPr>
        <p:spPr>
          <a:xfrm>
            <a:off x="2247952" y="4092765"/>
            <a:ext cx="546004" cy="546004"/>
          </a:xfrm>
          <a:prstGeom prst="rect">
            <a:avLst/>
          </a:prstGeom>
          <a:solidFill>
            <a:srgbClr val="D5D002"/>
          </a:solidFill>
          <a:ln w="28575" cap="flat" cmpd="sng">
            <a:solidFill>
              <a:srgbClr val="335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23"/>
          <p:cNvSpPr/>
          <p:nvPr/>
        </p:nvSpPr>
        <p:spPr>
          <a:xfrm>
            <a:off x="1701949" y="4092765"/>
            <a:ext cx="546004" cy="546004"/>
          </a:xfrm>
          <a:prstGeom prst="rect">
            <a:avLst/>
          </a:prstGeom>
          <a:solidFill>
            <a:srgbClr val="D5D002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23"/>
          <p:cNvSpPr/>
          <p:nvPr/>
        </p:nvSpPr>
        <p:spPr>
          <a:xfrm>
            <a:off x="1701949" y="4638194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23"/>
          <p:cNvSpPr/>
          <p:nvPr/>
        </p:nvSpPr>
        <p:spPr>
          <a:xfrm>
            <a:off x="2247952" y="4638194"/>
            <a:ext cx="546004" cy="546004"/>
          </a:xfrm>
          <a:prstGeom prst="rect">
            <a:avLst/>
          </a:prstGeom>
          <a:solidFill>
            <a:srgbClr val="F3539B"/>
          </a:solidFill>
          <a:ln w="28575" cap="flat" cmpd="sng">
            <a:solidFill>
              <a:srgbClr val="760E0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23"/>
          <p:cNvSpPr/>
          <p:nvPr/>
        </p:nvSpPr>
        <p:spPr>
          <a:xfrm>
            <a:off x="2247952" y="5183623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4" name="Google Shape;714;p23"/>
          <p:cNvSpPr/>
          <p:nvPr/>
        </p:nvSpPr>
        <p:spPr>
          <a:xfrm>
            <a:off x="1701949" y="5183623"/>
            <a:ext cx="546004" cy="546004"/>
          </a:xfrm>
          <a:prstGeom prst="rect">
            <a:avLst/>
          </a:prstGeom>
          <a:solidFill>
            <a:srgbClr val="F3539B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23"/>
          <p:cNvSpPr/>
          <p:nvPr/>
        </p:nvSpPr>
        <p:spPr>
          <a:xfrm>
            <a:off x="609942" y="4638194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23"/>
          <p:cNvSpPr/>
          <p:nvPr/>
        </p:nvSpPr>
        <p:spPr>
          <a:xfrm>
            <a:off x="1155946" y="4638194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23"/>
          <p:cNvSpPr/>
          <p:nvPr/>
        </p:nvSpPr>
        <p:spPr>
          <a:xfrm>
            <a:off x="1155946" y="5183623"/>
            <a:ext cx="546004" cy="546004"/>
          </a:xfrm>
          <a:prstGeom prst="rect">
            <a:avLst/>
          </a:prstGeom>
          <a:solidFill>
            <a:srgbClr val="4BC4E1">
              <a:alpha val="20000"/>
            </a:srgb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23"/>
          <p:cNvSpPr/>
          <p:nvPr/>
        </p:nvSpPr>
        <p:spPr>
          <a:xfrm>
            <a:off x="609942" y="5183623"/>
            <a:ext cx="546004" cy="546004"/>
          </a:xfrm>
          <a:prstGeom prst="rect">
            <a:avLst/>
          </a:prstGeom>
          <a:solidFill>
            <a:srgbClr val="4BC4E1"/>
          </a:solidFill>
          <a:ln w="28575" cap="flat" cmpd="sng">
            <a:solidFill>
              <a:srgbClr val="0A27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9" name="Google Shape;719;p23"/>
          <p:cNvCxnSpPr/>
          <p:nvPr/>
        </p:nvCxnSpPr>
        <p:spPr>
          <a:xfrm>
            <a:off x="599241" y="4636400"/>
            <a:ext cx="2204629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0" name="Google Shape;720;p23"/>
          <p:cNvCxnSpPr/>
          <p:nvPr/>
        </p:nvCxnSpPr>
        <p:spPr>
          <a:xfrm>
            <a:off x="1698612" y="3544480"/>
            <a:ext cx="0" cy="220196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1" name="Google Shape;721;p23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Unpooling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24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199" y="2953218"/>
            <a:ext cx="2947717" cy="312892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4"/>
          <p:cNvSpPr txBox="1"/>
          <p:nvPr/>
        </p:nvSpPr>
        <p:spPr>
          <a:xfrm>
            <a:off x="474979" y="181487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24"/>
          <p:cNvSpPr/>
          <p:nvPr/>
        </p:nvSpPr>
        <p:spPr>
          <a:xfrm>
            <a:off x="1379381" y="1265667"/>
            <a:ext cx="29477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Обычная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свёртка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24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Транспонированная свёртка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623" y="1420779"/>
            <a:ext cx="939165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5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1199" y="2953218"/>
            <a:ext cx="2947717" cy="312892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5"/>
          <p:cNvSpPr/>
          <p:nvPr/>
        </p:nvSpPr>
        <p:spPr>
          <a:xfrm>
            <a:off x="1379381" y="1265667"/>
            <a:ext cx="29477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Обычная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свёртка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25"/>
          <p:cNvSpPr/>
          <p:nvPr/>
        </p:nvSpPr>
        <p:spPr>
          <a:xfrm>
            <a:off x="5590685" y="1265668"/>
            <a:ext cx="46201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Транспонированная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свёртка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25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Транспонированная свёртка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2241" y="1958292"/>
            <a:ext cx="4061443" cy="461667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6"/>
          <p:cNvSpPr/>
          <p:nvPr/>
        </p:nvSpPr>
        <p:spPr>
          <a:xfrm>
            <a:off x="3164115" y="1101950"/>
            <a:ext cx="57186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Транспонированная свёртка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stride=2</a:t>
            </a:r>
            <a:endParaRPr sz="240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26"/>
          <p:cNvSpPr/>
          <p:nvPr/>
        </p:nvSpPr>
        <p:spPr>
          <a:xfrm>
            <a:off x="1611630" y="1101950"/>
            <a:ext cx="1741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Upconv:</a:t>
            </a:r>
            <a:endParaRPr sz="240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26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Транспонированная свёртка со страйдом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"/>
          <p:cNvSpPr/>
          <p:nvPr/>
        </p:nvSpPr>
        <p:spPr>
          <a:xfrm>
            <a:off x="1380949" y="1366947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27"/>
          <p:cNvSpPr/>
          <p:nvPr/>
        </p:nvSpPr>
        <p:spPr>
          <a:xfrm>
            <a:off x="171139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27"/>
          <p:cNvSpPr/>
          <p:nvPr/>
        </p:nvSpPr>
        <p:spPr>
          <a:xfrm>
            <a:off x="232115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4" name="Google Shape;754;p27"/>
          <p:cNvSpPr/>
          <p:nvPr/>
        </p:nvSpPr>
        <p:spPr>
          <a:xfrm>
            <a:off x="3169699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27"/>
          <p:cNvSpPr/>
          <p:nvPr/>
        </p:nvSpPr>
        <p:spPr>
          <a:xfrm>
            <a:off x="3788294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27"/>
          <p:cNvSpPr/>
          <p:nvPr/>
        </p:nvSpPr>
        <p:spPr>
          <a:xfrm>
            <a:off x="442533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27"/>
          <p:cNvSpPr/>
          <p:nvPr/>
        </p:nvSpPr>
        <p:spPr>
          <a:xfrm>
            <a:off x="507224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27"/>
          <p:cNvSpPr/>
          <p:nvPr/>
        </p:nvSpPr>
        <p:spPr>
          <a:xfrm>
            <a:off x="5363868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27"/>
          <p:cNvSpPr/>
          <p:nvPr/>
        </p:nvSpPr>
        <p:spPr>
          <a:xfrm>
            <a:off x="5646654" y="286636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27"/>
          <p:cNvSpPr/>
          <p:nvPr/>
        </p:nvSpPr>
        <p:spPr>
          <a:xfrm>
            <a:off x="5953267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6AD7"/>
          </a:solidFill>
          <a:ln w="12700" cap="flat" cmpd="sng">
            <a:solidFill>
              <a:srgbClr val="7905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27"/>
          <p:cNvSpPr/>
          <p:nvPr/>
        </p:nvSpPr>
        <p:spPr>
          <a:xfrm>
            <a:off x="4047925" y="4601252"/>
            <a:ext cx="28985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27"/>
          <p:cNvSpPr/>
          <p:nvPr/>
        </p:nvSpPr>
        <p:spPr>
          <a:xfrm>
            <a:off x="3643928" y="467178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27"/>
          <p:cNvSpPr/>
          <p:nvPr/>
        </p:nvSpPr>
        <p:spPr>
          <a:xfrm>
            <a:off x="6571163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27"/>
          <p:cNvSpPr/>
          <p:nvPr/>
        </p:nvSpPr>
        <p:spPr>
          <a:xfrm>
            <a:off x="7225681" y="249876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27"/>
          <p:cNvSpPr/>
          <p:nvPr/>
        </p:nvSpPr>
        <p:spPr>
          <a:xfrm>
            <a:off x="7864549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27"/>
          <p:cNvSpPr/>
          <p:nvPr/>
        </p:nvSpPr>
        <p:spPr>
          <a:xfrm>
            <a:off x="8474308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27"/>
          <p:cNvSpPr/>
          <p:nvPr/>
        </p:nvSpPr>
        <p:spPr>
          <a:xfrm>
            <a:off x="9074383" y="137285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24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27"/>
          <p:cNvSpPr/>
          <p:nvPr/>
        </p:nvSpPr>
        <p:spPr>
          <a:xfrm>
            <a:off x="4047925" y="5144177"/>
            <a:ext cx="341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9" name="Google Shape;769;p27"/>
          <p:cNvSpPr/>
          <p:nvPr/>
        </p:nvSpPr>
        <p:spPr>
          <a:xfrm>
            <a:off x="3643928" y="521471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27"/>
          <p:cNvSpPr/>
          <p:nvPr/>
        </p:nvSpPr>
        <p:spPr>
          <a:xfrm>
            <a:off x="4047925" y="5668052"/>
            <a:ext cx="5026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Unpooling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Upconv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7"/>
          <p:cNvSpPr/>
          <p:nvPr/>
        </p:nvSpPr>
        <p:spPr>
          <a:xfrm>
            <a:off x="3643928" y="5738585"/>
            <a:ext cx="338160" cy="361950"/>
          </a:xfrm>
          <a:prstGeom prst="cube">
            <a:avLst>
              <a:gd name="adj" fmla="val 38174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7"/>
          <p:cNvSpPr/>
          <p:nvPr/>
        </p:nvSpPr>
        <p:spPr>
          <a:xfrm>
            <a:off x="9796846" y="1377098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7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Encoder-Decoder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 idx="4294967295"/>
          </p:nvPr>
        </p:nvSpPr>
        <p:spPr>
          <a:xfrm>
            <a:off x="633062" y="2936076"/>
            <a:ext cx="10358788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модернизированной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FCN </a:t>
            </a: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89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8"/>
          <p:cNvSpPr txBox="1">
            <a:spLocks noGrp="1"/>
          </p:cNvSpPr>
          <p:nvPr>
            <p:ph type="title" idx="4294967295"/>
          </p:nvPr>
        </p:nvSpPr>
        <p:spPr>
          <a:xfrm>
            <a:off x="644637" y="2947651"/>
            <a:ext cx="8453186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</a:pPr>
            <a:r>
              <a:rPr lang="en-US" sz="5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Skipped connections, </a:t>
            </a:r>
            <a:r>
              <a:rPr lang="en-US" sz="5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r>
              <a:rPr lang="en-US" sz="5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U-Net</a:t>
            </a:r>
            <a:endParaRPr sz="5467" dirty="0">
              <a:solidFill>
                <a:schemeClr val="lt1"/>
              </a:solidFill>
            </a:endParaRPr>
          </a:p>
        </p:txBody>
      </p:sp>
      <p:sp>
        <p:nvSpPr>
          <p:cNvPr id="779" name="Google Shape;779;p28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780" name="Google Shape;7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3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9"/>
          <p:cNvSpPr/>
          <p:nvPr/>
        </p:nvSpPr>
        <p:spPr>
          <a:xfrm>
            <a:off x="1095138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29"/>
          <p:cNvSpPr/>
          <p:nvPr/>
        </p:nvSpPr>
        <p:spPr>
          <a:xfrm>
            <a:off x="1411880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29"/>
          <p:cNvSpPr/>
          <p:nvPr/>
        </p:nvSpPr>
        <p:spPr>
          <a:xfrm>
            <a:off x="2053853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29"/>
          <p:cNvSpPr/>
          <p:nvPr/>
        </p:nvSpPr>
        <p:spPr>
          <a:xfrm>
            <a:off x="2947223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29"/>
          <p:cNvSpPr/>
          <p:nvPr/>
        </p:nvSpPr>
        <p:spPr>
          <a:xfrm>
            <a:off x="3598498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29"/>
          <p:cNvSpPr/>
          <p:nvPr/>
        </p:nvSpPr>
        <p:spPr>
          <a:xfrm>
            <a:off x="4269190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1" name="Google Shape;791;p29"/>
          <p:cNvSpPr/>
          <p:nvPr/>
        </p:nvSpPr>
        <p:spPr>
          <a:xfrm>
            <a:off x="4950280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29"/>
          <p:cNvSpPr/>
          <p:nvPr/>
        </p:nvSpPr>
        <p:spPr>
          <a:xfrm>
            <a:off x="5257311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3" name="Google Shape;793;p29"/>
          <p:cNvSpPr/>
          <p:nvPr/>
        </p:nvSpPr>
        <p:spPr>
          <a:xfrm>
            <a:off x="5555037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29"/>
          <p:cNvSpPr/>
          <p:nvPr/>
        </p:nvSpPr>
        <p:spPr>
          <a:xfrm>
            <a:off x="5860187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29"/>
          <p:cNvSpPr/>
          <p:nvPr/>
        </p:nvSpPr>
        <p:spPr>
          <a:xfrm>
            <a:off x="6529132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29"/>
          <p:cNvSpPr/>
          <p:nvPr/>
        </p:nvSpPr>
        <p:spPr>
          <a:xfrm>
            <a:off x="7199824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29"/>
          <p:cNvSpPr/>
          <p:nvPr/>
        </p:nvSpPr>
        <p:spPr>
          <a:xfrm>
            <a:off x="7900715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8542688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29"/>
          <p:cNvSpPr/>
          <p:nvPr/>
        </p:nvSpPr>
        <p:spPr>
          <a:xfrm>
            <a:off x="9174465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0" name="Google Shape;800;p29"/>
          <p:cNvSpPr/>
          <p:nvPr/>
        </p:nvSpPr>
        <p:spPr>
          <a:xfrm>
            <a:off x="9886869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29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Skipped connections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0"/>
          <p:cNvSpPr/>
          <p:nvPr/>
        </p:nvSpPr>
        <p:spPr>
          <a:xfrm>
            <a:off x="612538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1005480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30"/>
          <p:cNvSpPr/>
          <p:nvPr/>
        </p:nvSpPr>
        <p:spPr>
          <a:xfrm>
            <a:off x="1647453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30"/>
          <p:cNvSpPr/>
          <p:nvPr/>
        </p:nvSpPr>
        <p:spPr>
          <a:xfrm>
            <a:off x="2540823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3192098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3862790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4543880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4850911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5148637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6005330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6674275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7344967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8553858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9195831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9827608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0572669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30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Skipped connections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1"/>
          <p:cNvSpPr/>
          <p:nvPr/>
        </p:nvSpPr>
        <p:spPr>
          <a:xfrm>
            <a:off x="612538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31"/>
          <p:cNvSpPr/>
          <p:nvPr/>
        </p:nvSpPr>
        <p:spPr>
          <a:xfrm>
            <a:off x="1005480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31"/>
          <p:cNvSpPr/>
          <p:nvPr/>
        </p:nvSpPr>
        <p:spPr>
          <a:xfrm>
            <a:off x="1647453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31"/>
          <p:cNvSpPr/>
          <p:nvPr/>
        </p:nvSpPr>
        <p:spPr>
          <a:xfrm>
            <a:off x="2540823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1" name="Google Shape;831;p31"/>
          <p:cNvSpPr/>
          <p:nvPr/>
        </p:nvSpPr>
        <p:spPr>
          <a:xfrm>
            <a:off x="3192098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2" name="Google Shape;832;p31"/>
          <p:cNvSpPr/>
          <p:nvPr/>
        </p:nvSpPr>
        <p:spPr>
          <a:xfrm>
            <a:off x="3862790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3" name="Google Shape;833;p31"/>
          <p:cNvSpPr/>
          <p:nvPr/>
        </p:nvSpPr>
        <p:spPr>
          <a:xfrm>
            <a:off x="4543880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31"/>
          <p:cNvSpPr/>
          <p:nvPr/>
        </p:nvSpPr>
        <p:spPr>
          <a:xfrm>
            <a:off x="4850911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5" name="Google Shape;835;p31"/>
          <p:cNvSpPr/>
          <p:nvPr/>
        </p:nvSpPr>
        <p:spPr>
          <a:xfrm>
            <a:off x="5148637" y="3540686"/>
            <a:ext cx="329429" cy="5619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6" name="Google Shape;836;p31"/>
          <p:cNvSpPr/>
          <p:nvPr/>
        </p:nvSpPr>
        <p:spPr>
          <a:xfrm>
            <a:off x="5520309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31"/>
          <p:cNvSpPr/>
          <p:nvPr/>
        </p:nvSpPr>
        <p:spPr>
          <a:xfrm>
            <a:off x="6005330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31"/>
          <p:cNvSpPr/>
          <p:nvPr/>
        </p:nvSpPr>
        <p:spPr>
          <a:xfrm>
            <a:off x="6674275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31"/>
          <p:cNvSpPr/>
          <p:nvPr/>
        </p:nvSpPr>
        <p:spPr>
          <a:xfrm>
            <a:off x="7344967" y="3153672"/>
            <a:ext cx="783146" cy="1336016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31"/>
          <p:cNvSpPr/>
          <p:nvPr/>
        </p:nvSpPr>
        <p:spPr>
          <a:xfrm>
            <a:off x="8083176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BFBFB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31"/>
          <p:cNvSpPr/>
          <p:nvPr/>
        </p:nvSpPr>
        <p:spPr>
          <a:xfrm>
            <a:off x="8553858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31"/>
          <p:cNvSpPr/>
          <p:nvPr/>
        </p:nvSpPr>
        <p:spPr>
          <a:xfrm>
            <a:off x="9195831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31"/>
          <p:cNvSpPr/>
          <p:nvPr/>
        </p:nvSpPr>
        <p:spPr>
          <a:xfrm>
            <a:off x="9827608" y="1968273"/>
            <a:ext cx="1448379" cy="3706813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4" name="Google Shape;844;p31"/>
          <p:cNvCxnSpPr>
            <a:stCxn id="832" idx="0"/>
            <a:endCxn id="836" idx="0"/>
          </p:cNvCxnSpPr>
          <p:nvPr/>
        </p:nvCxnSpPr>
        <p:spPr>
          <a:xfrm rot="-5400000" flipH="1">
            <a:off x="5226880" y="2325222"/>
            <a:ext cx="600" cy="1657500"/>
          </a:xfrm>
          <a:prstGeom prst="bentConnector3">
            <a:avLst>
              <a:gd name="adj1" fmla="val -59373463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845" name="Google Shape;845;p31"/>
          <p:cNvCxnSpPr>
            <a:stCxn id="829" idx="0"/>
            <a:endCxn id="840" idx="0"/>
          </p:cNvCxnSpPr>
          <p:nvPr/>
        </p:nvCxnSpPr>
        <p:spPr>
          <a:xfrm rot="-5400000" flipH="1">
            <a:off x="6069577" y="-1249227"/>
            <a:ext cx="600" cy="6435600"/>
          </a:xfrm>
          <a:prstGeom prst="bentConnector3">
            <a:avLst>
              <a:gd name="adj1" fmla="val -6192037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46" name="Google Shape;846;p31"/>
          <p:cNvSpPr/>
          <p:nvPr/>
        </p:nvSpPr>
        <p:spPr>
          <a:xfrm>
            <a:off x="5426782" y="4597170"/>
            <a:ext cx="1448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31"/>
          <p:cNvSpPr/>
          <p:nvPr/>
        </p:nvSpPr>
        <p:spPr>
          <a:xfrm>
            <a:off x="8039354" y="5758313"/>
            <a:ext cx="13618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31"/>
          <p:cNvSpPr/>
          <p:nvPr/>
        </p:nvSpPr>
        <p:spPr>
          <a:xfrm>
            <a:off x="10572669" y="1980972"/>
            <a:ext cx="1007980" cy="3706813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9" name="Google Shape;849;p31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Skipped connections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085" y="353015"/>
            <a:ext cx="9448011" cy="6294623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32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 idx="4294967295"/>
          </p:nvPr>
        </p:nvSpPr>
        <p:spPr>
          <a:xfrm>
            <a:off x="633062" y="2707476"/>
            <a:ext cx="10358788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3"/>
          <p:cNvSpPr txBox="1">
            <a:spLocks noGrp="1"/>
          </p:cNvSpPr>
          <p:nvPr>
            <p:ph type="title" idx="4294967295"/>
          </p:nvPr>
        </p:nvSpPr>
        <p:spPr>
          <a:xfrm>
            <a:off x="633062" y="2577251"/>
            <a:ext cx="819842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</a:pPr>
            <a:r>
              <a:rPr lang="en-US" sz="5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Дилатационная</a:t>
            </a:r>
            <a:r>
              <a:rPr lang="en-US" sz="5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св</a:t>
            </a:r>
            <a:r>
              <a:rPr lang="ru-RU" sz="5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en-US" sz="5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ртка</a:t>
            </a:r>
            <a:endParaRPr sz="5467" dirty="0">
              <a:solidFill>
                <a:schemeClr val="lt1"/>
              </a:solidFill>
            </a:endParaRPr>
          </a:p>
        </p:txBody>
      </p:sp>
      <p:sp>
        <p:nvSpPr>
          <p:cNvPr id="861" name="Google Shape;861;p3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862" name="Google Shape;8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486" y="1151833"/>
            <a:ext cx="5150387" cy="366428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8" name="Google Shape;86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0811" y="2881636"/>
            <a:ext cx="5150387" cy="366428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9" name="Google Shape;869;p34"/>
          <p:cNvSpPr/>
          <p:nvPr/>
        </p:nvSpPr>
        <p:spPr>
          <a:xfrm>
            <a:off x="2181622" y="2519220"/>
            <a:ext cx="1215282" cy="117976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4"/>
          <p:cNvSpPr/>
          <p:nvPr/>
        </p:nvSpPr>
        <p:spPr>
          <a:xfrm>
            <a:off x="5482957" y="4837737"/>
            <a:ext cx="105420" cy="10233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1" name="Google Shape;871;p34"/>
          <p:cNvCxnSpPr/>
          <p:nvPr/>
        </p:nvCxnSpPr>
        <p:spPr>
          <a:xfrm rot="10800000">
            <a:off x="2181624" y="2519220"/>
            <a:ext cx="3300098" cy="229763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2" name="Google Shape;872;p34"/>
          <p:cNvCxnSpPr/>
          <p:nvPr/>
        </p:nvCxnSpPr>
        <p:spPr>
          <a:xfrm rot="10800000">
            <a:off x="2186072" y="3692905"/>
            <a:ext cx="3295650" cy="12699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3" name="Google Shape;873;p34"/>
          <p:cNvCxnSpPr/>
          <p:nvPr/>
        </p:nvCxnSpPr>
        <p:spPr>
          <a:xfrm rot="10800000">
            <a:off x="3386223" y="3705604"/>
            <a:ext cx="2216149" cy="124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4" name="Google Shape;874;p34"/>
          <p:cNvCxnSpPr/>
          <p:nvPr/>
        </p:nvCxnSpPr>
        <p:spPr>
          <a:xfrm rot="10800000">
            <a:off x="3392572" y="2518155"/>
            <a:ext cx="2209800" cy="23177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5" name="Google Shape;875;p34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Рецептивное поле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35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9486" y="2279794"/>
            <a:ext cx="3867199" cy="41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35"/>
          <p:cNvSpPr/>
          <p:nvPr/>
        </p:nvSpPr>
        <p:spPr>
          <a:xfrm>
            <a:off x="1387125" y="1045501"/>
            <a:ext cx="45183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Conv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Количество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параметров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3x3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Рецептивное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поле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3х3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35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Дилатационная свёртка (dilated, atrous)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36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9197" y="2278241"/>
            <a:ext cx="4257385" cy="41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6" descr="Изображение выглядит как визит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486" y="2279794"/>
            <a:ext cx="3867199" cy="41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36"/>
          <p:cNvSpPr/>
          <p:nvPr/>
        </p:nvSpPr>
        <p:spPr>
          <a:xfrm>
            <a:off x="1387125" y="1045501"/>
            <a:ext cx="46312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Conv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Количество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параметров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3x3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Рецептивное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поле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3х3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36"/>
          <p:cNvSpPr/>
          <p:nvPr/>
        </p:nvSpPr>
        <p:spPr>
          <a:xfrm>
            <a:off x="6389195" y="1045501"/>
            <a:ext cx="46312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Dilated / Atrous Conv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Количество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параметров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3x3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Рецептивное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поле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00" dirty="0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5x5</a:t>
            </a:r>
            <a:endParaRPr sz="2400" dirty="0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1" name="Google Shape;891;p36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Дилатационная свёртка (dilated, atrous)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86" y="2061965"/>
            <a:ext cx="11234586" cy="319220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37"/>
          <p:cNvSpPr/>
          <p:nvPr/>
        </p:nvSpPr>
        <p:spPr>
          <a:xfrm>
            <a:off x="1705687" y="1553501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 = 1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37"/>
          <p:cNvSpPr/>
          <p:nvPr/>
        </p:nvSpPr>
        <p:spPr>
          <a:xfrm>
            <a:off x="5561001" y="1553501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 = 2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37"/>
          <p:cNvSpPr/>
          <p:nvPr/>
        </p:nvSpPr>
        <p:spPr>
          <a:xfrm>
            <a:off x="9463141" y="1553501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 = 3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37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Дилатационная свёртка (dilated, atrous)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4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5371900" y="5382302"/>
            <a:ext cx="3372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u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 u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8"/>
          <p:cNvSpPr/>
          <p:nvPr/>
        </p:nvSpPr>
        <p:spPr>
          <a:xfrm>
            <a:off x="227734" y="21299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38"/>
          <p:cNvSpPr txBox="1"/>
          <p:nvPr/>
        </p:nvSpPr>
        <p:spPr>
          <a:xfrm>
            <a:off x="474979" y="181487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2077522" y="1114442"/>
            <a:ext cx="1375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38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Atrous Spatial Pyramid Pooling (ASPP)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9"/>
          <p:cNvSpPr/>
          <p:nvPr/>
        </p:nvSpPr>
        <p:spPr>
          <a:xfrm>
            <a:off x="227734" y="21299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39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39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39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39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39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39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39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39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39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39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39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39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39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39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39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0" name="Google Shape;940;p39"/>
          <p:cNvCxnSpPr>
            <a:stCxn id="926" idx="6"/>
            <a:endCxn id="937" idx="2"/>
          </p:cNvCxnSpPr>
          <p:nvPr/>
        </p:nvCxnSpPr>
        <p:spPr>
          <a:xfrm rot="10800000" flipH="1">
            <a:off x="4755475" y="2687601"/>
            <a:ext cx="799200" cy="1041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41" name="Google Shape;941;p39"/>
          <p:cNvCxnSpPr>
            <a:stCxn id="927" idx="6"/>
            <a:endCxn id="939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42" name="Google Shape;942;p39"/>
          <p:cNvCxnSpPr>
            <a:stCxn id="925" idx="6"/>
            <a:endCxn id="938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3" name="Google Shape;943;p39"/>
          <p:cNvSpPr/>
          <p:nvPr/>
        </p:nvSpPr>
        <p:spPr>
          <a:xfrm>
            <a:off x="5634902" y="1131700"/>
            <a:ext cx="11062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ASPP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39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39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6" name="Google Shape;94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39"/>
          <p:cNvSpPr/>
          <p:nvPr/>
        </p:nvSpPr>
        <p:spPr>
          <a:xfrm>
            <a:off x="2077522" y="1114442"/>
            <a:ext cx="1375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39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w="19050" cap="flat" cmpd="sng">
            <a:solidFill>
              <a:srgbClr val="2F43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39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Atrous Spatial Pyramid Pooling (ASPP)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0"/>
          <p:cNvSpPr/>
          <p:nvPr/>
        </p:nvSpPr>
        <p:spPr>
          <a:xfrm>
            <a:off x="227734" y="21299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40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40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40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40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40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0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0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0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0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0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40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40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40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40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40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40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40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40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3" name="Google Shape;973;p40"/>
          <p:cNvCxnSpPr>
            <a:stCxn id="956" idx="6"/>
            <a:endCxn id="970" idx="2"/>
          </p:cNvCxnSpPr>
          <p:nvPr/>
        </p:nvCxnSpPr>
        <p:spPr>
          <a:xfrm rot="10800000" flipH="1">
            <a:off x="4755475" y="2687601"/>
            <a:ext cx="799200" cy="1041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74" name="Google Shape;974;p40"/>
          <p:cNvCxnSpPr>
            <a:stCxn id="957" idx="6"/>
            <a:endCxn id="972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75" name="Google Shape;975;p40"/>
          <p:cNvCxnSpPr>
            <a:stCxn id="955" idx="6"/>
            <a:endCxn id="971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76" name="Google Shape;976;p40"/>
          <p:cNvSpPr/>
          <p:nvPr/>
        </p:nvSpPr>
        <p:spPr>
          <a:xfrm>
            <a:off x="5634902" y="1131700"/>
            <a:ext cx="11062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ASPP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40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0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9" name="Google Shape;979;p40"/>
          <p:cNvCxnSpPr>
            <a:stCxn id="977" idx="6"/>
            <a:endCxn id="959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0" name="Google Shape;980;p40"/>
          <p:cNvCxnSpPr>
            <a:stCxn id="961" idx="6"/>
            <a:endCxn id="958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981" name="Google Shape;981;p40"/>
          <p:cNvCxnSpPr>
            <a:stCxn id="978" idx="6"/>
            <a:endCxn id="960" idx="2"/>
          </p:cNvCxnSpPr>
          <p:nvPr/>
        </p:nvCxnSpPr>
        <p:spPr>
          <a:xfrm rot="10800000" flipH="1">
            <a:off x="6518694" y="4004911"/>
            <a:ext cx="834000" cy="11502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982" name="Google Shape;98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0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40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40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2077522" y="1114442"/>
            <a:ext cx="1375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40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40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w="19050" cap="flat" cmpd="sng">
            <a:solidFill>
              <a:srgbClr val="2F43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40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Atrous Spatial Pyramid Pooling (ASPP)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1"/>
          <p:cNvSpPr/>
          <p:nvPr/>
        </p:nvSpPr>
        <p:spPr>
          <a:xfrm>
            <a:off x="227734" y="21299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41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41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8" name="Google Shape;998;p41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41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41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41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4" name="Google Shape;1004;p41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41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41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41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41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41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41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1" name="Google Shape;1011;p41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3" name="Google Shape;1013;p41"/>
          <p:cNvCxnSpPr>
            <a:stCxn id="996" idx="6"/>
            <a:endCxn id="1010" idx="2"/>
          </p:cNvCxnSpPr>
          <p:nvPr/>
        </p:nvCxnSpPr>
        <p:spPr>
          <a:xfrm rot="10800000" flipH="1">
            <a:off x="4755475" y="2687601"/>
            <a:ext cx="799200" cy="1041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14" name="Google Shape;1014;p41"/>
          <p:cNvCxnSpPr>
            <a:stCxn id="997" idx="6"/>
            <a:endCxn id="1012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15" name="Google Shape;1015;p41"/>
          <p:cNvCxnSpPr>
            <a:stCxn id="995" idx="6"/>
            <a:endCxn id="1011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16" name="Google Shape;1016;p41"/>
          <p:cNvSpPr/>
          <p:nvPr/>
        </p:nvSpPr>
        <p:spPr>
          <a:xfrm>
            <a:off x="5634902" y="1131700"/>
            <a:ext cx="11062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ASPP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41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8" name="Google Shape;1018;p41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9" name="Google Shape;1019;p41"/>
          <p:cNvCxnSpPr>
            <a:stCxn id="1017" idx="6"/>
            <a:endCxn id="999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20" name="Google Shape;1020;p41"/>
          <p:cNvCxnSpPr>
            <a:stCxn id="1001" idx="6"/>
            <a:endCxn id="998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21" name="Google Shape;1021;p41"/>
          <p:cNvCxnSpPr>
            <a:stCxn id="1018" idx="6"/>
            <a:endCxn id="1000" idx="2"/>
          </p:cNvCxnSpPr>
          <p:nvPr/>
        </p:nvCxnSpPr>
        <p:spPr>
          <a:xfrm rot="10800000" flipH="1">
            <a:off x="6518694" y="4004911"/>
            <a:ext cx="834000" cy="11502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22" name="Google Shape;10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41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41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41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p41"/>
          <p:cNvSpPr/>
          <p:nvPr/>
        </p:nvSpPr>
        <p:spPr>
          <a:xfrm>
            <a:off x="2077522" y="1114442"/>
            <a:ext cx="1375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41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8" name="Google Shape;1028;p41"/>
          <p:cNvSpPr/>
          <p:nvPr/>
        </p:nvSpPr>
        <p:spPr>
          <a:xfrm>
            <a:off x="8112399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41"/>
          <p:cNvSpPr/>
          <p:nvPr/>
        </p:nvSpPr>
        <p:spPr>
          <a:xfrm>
            <a:off x="8425297" y="3094413"/>
            <a:ext cx="743848" cy="1268975"/>
          </a:xfrm>
          <a:prstGeom prst="cube">
            <a:avLst>
              <a:gd name="adj" fmla="val 36792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41"/>
          <p:cNvSpPr/>
          <p:nvPr/>
        </p:nvSpPr>
        <p:spPr>
          <a:xfrm>
            <a:off x="8996628" y="1114442"/>
            <a:ext cx="14808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41"/>
          <p:cNvSpPr/>
          <p:nvPr/>
        </p:nvSpPr>
        <p:spPr>
          <a:xfrm>
            <a:off x="9034897" y="3094413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41"/>
          <p:cNvSpPr/>
          <p:nvPr/>
        </p:nvSpPr>
        <p:spPr>
          <a:xfrm>
            <a:off x="9675928" y="177378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61CA"/>
          </a:solidFill>
          <a:ln w="12700" cap="flat" cmpd="sng">
            <a:solidFill>
              <a:srgbClr val="7000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41"/>
          <p:cNvSpPr/>
          <p:nvPr/>
        </p:nvSpPr>
        <p:spPr>
          <a:xfrm>
            <a:off x="10271015" y="177378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41"/>
          <p:cNvSpPr/>
          <p:nvPr/>
        </p:nvSpPr>
        <p:spPr>
          <a:xfrm>
            <a:off x="10908434" y="17997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41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w="19050" cap="flat" cmpd="sng">
            <a:solidFill>
              <a:srgbClr val="2F43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41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Atrous Spatial Pyramid Pooling (ASPP)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"/>
          <p:cNvSpPr/>
          <p:nvPr/>
        </p:nvSpPr>
        <p:spPr>
          <a:xfrm>
            <a:off x="227734" y="21299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461577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42"/>
          <p:cNvSpPr/>
          <p:nvPr/>
        </p:nvSpPr>
        <p:spPr>
          <a:xfrm>
            <a:off x="461577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42"/>
          <p:cNvSpPr/>
          <p:nvPr/>
        </p:nvSpPr>
        <p:spPr>
          <a:xfrm>
            <a:off x="461577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42"/>
          <p:cNvSpPr/>
          <p:nvPr/>
        </p:nvSpPr>
        <p:spPr>
          <a:xfrm>
            <a:off x="7352625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42"/>
          <p:cNvSpPr/>
          <p:nvPr/>
        </p:nvSpPr>
        <p:spPr>
          <a:xfrm>
            <a:off x="7352625" y="36590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42"/>
          <p:cNvSpPr/>
          <p:nvPr/>
        </p:nvSpPr>
        <p:spPr>
          <a:xfrm>
            <a:off x="7352625" y="3935170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42"/>
          <p:cNvSpPr/>
          <p:nvPr/>
        </p:nvSpPr>
        <p:spPr>
          <a:xfrm>
            <a:off x="6378994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42"/>
          <p:cNvSpPr/>
          <p:nvPr/>
        </p:nvSpPr>
        <p:spPr>
          <a:xfrm>
            <a:off x="523148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42"/>
          <p:cNvSpPr/>
          <p:nvPr/>
        </p:nvSpPr>
        <p:spPr>
          <a:xfrm>
            <a:off x="1132907" y="213573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42"/>
          <p:cNvSpPr/>
          <p:nvPr/>
        </p:nvSpPr>
        <p:spPr>
          <a:xfrm>
            <a:off x="1981448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42"/>
          <p:cNvSpPr/>
          <p:nvPr/>
        </p:nvSpPr>
        <p:spPr>
          <a:xfrm>
            <a:off x="2600043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3237080" y="3261647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42"/>
          <p:cNvSpPr/>
          <p:nvPr/>
        </p:nvSpPr>
        <p:spPr>
          <a:xfrm>
            <a:off x="388399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42"/>
          <p:cNvSpPr/>
          <p:nvPr/>
        </p:nvSpPr>
        <p:spPr>
          <a:xfrm>
            <a:off x="4175617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42"/>
          <p:cNvSpPr/>
          <p:nvPr/>
        </p:nvSpPr>
        <p:spPr>
          <a:xfrm>
            <a:off x="4458403" y="3629240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42"/>
          <p:cNvSpPr/>
          <p:nvPr/>
        </p:nvSpPr>
        <p:spPr>
          <a:xfrm>
            <a:off x="5354320" y="1799771"/>
            <a:ext cx="1386840" cy="4086860"/>
          </a:xfrm>
          <a:prstGeom prst="rect">
            <a:avLst/>
          </a:prstGeom>
          <a:noFill/>
          <a:ln w="19050" cap="flat" cmpd="sng">
            <a:solidFill>
              <a:srgbClr val="2F43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42"/>
          <p:cNvSpPr/>
          <p:nvPr/>
        </p:nvSpPr>
        <p:spPr>
          <a:xfrm>
            <a:off x="5554802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42"/>
          <p:cNvSpPr/>
          <p:nvPr/>
        </p:nvSpPr>
        <p:spPr>
          <a:xfrm>
            <a:off x="5554802" y="37987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42"/>
          <p:cNvSpPr/>
          <p:nvPr/>
        </p:nvSpPr>
        <p:spPr>
          <a:xfrm>
            <a:off x="5554802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1" name="Google Shape;1061;p42"/>
          <p:cNvCxnSpPr>
            <a:stCxn id="1043" idx="6"/>
            <a:endCxn id="1058" idx="2"/>
          </p:cNvCxnSpPr>
          <p:nvPr/>
        </p:nvCxnSpPr>
        <p:spPr>
          <a:xfrm rot="10800000" flipH="1">
            <a:off x="4755475" y="2687601"/>
            <a:ext cx="799200" cy="1041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62" name="Google Shape;1062;p42"/>
          <p:cNvCxnSpPr>
            <a:stCxn id="1044" idx="6"/>
            <a:endCxn id="1060" idx="2"/>
          </p:cNvCxnSpPr>
          <p:nvPr/>
        </p:nvCxnSpPr>
        <p:spPr>
          <a:xfrm>
            <a:off x="4755475" y="4005020"/>
            <a:ext cx="799200" cy="1150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63" name="Google Shape;1063;p42"/>
          <p:cNvCxnSpPr>
            <a:stCxn id="1042" idx="6"/>
            <a:endCxn id="1059" idx="2"/>
          </p:cNvCxnSpPr>
          <p:nvPr/>
        </p:nvCxnSpPr>
        <p:spPr>
          <a:xfrm>
            <a:off x="4755475" y="3868601"/>
            <a:ext cx="79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64" name="Google Shape;1064;p42"/>
          <p:cNvSpPr/>
          <p:nvPr/>
        </p:nvSpPr>
        <p:spPr>
          <a:xfrm>
            <a:off x="5634902" y="1131700"/>
            <a:ext cx="9602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ASPP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42"/>
          <p:cNvSpPr/>
          <p:nvPr/>
        </p:nvSpPr>
        <p:spPr>
          <a:xfrm>
            <a:off x="6378994" y="261765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42"/>
          <p:cNvSpPr/>
          <p:nvPr/>
        </p:nvSpPr>
        <p:spPr>
          <a:xfrm>
            <a:off x="6378994" y="5085261"/>
            <a:ext cx="139700" cy="13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7" name="Google Shape;1067;p42"/>
          <p:cNvCxnSpPr>
            <a:stCxn id="1065" idx="6"/>
            <a:endCxn id="1046" idx="2"/>
          </p:cNvCxnSpPr>
          <p:nvPr/>
        </p:nvCxnSpPr>
        <p:spPr>
          <a:xfrm>
            <a:off x="6518694" y="2687501"/>
            <a:ext cx="834000" cy="10413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68" name="Google Shape;1068;p42"/>
          <p:cNvCxnSpPr>
            <a:stCxn id="1048" idx="6"/>
            <a:endCxn id="1045" idx="2"/>
          </p:cNvCxnSpPr>
          <p:nvPr/>
        </p:nvCxnSpPr>
        <p:spPr>
          <a:xfrm>
            <a:off x="6518694" y="3868601"/>
            <a:ext cx="8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69" name="Google Shape;1069;p42"/>
          <p:cNvCxnSpPr>
            <a:stCxn id="1066" idx="6"/>
            <a:endCxn id="1047" idx="2"/>
          </p:cNvCxnSpPr>
          <p:nvPr/>
        </p:nvCxnSpPr>
        <p:spPr>
          <a:xfrm rot="10800000" flipH="1">
            <a:off x="6518694" y="4004911"/>
            <a:ext cx="834000" cy="11502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70" name="Google Shape;107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177755" y="3319127"/>
            <a:ext cx="3765079" cy="10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2"/>
          <p:cNvSpPr/>
          <p:nvPr/>
        </p:nvSpPr>
        <p:spPr>
          <a:xfrm>
            <a:off x="7348991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42"/>
          <p:cNvSpPr/>
          <p:nvPr/>
        </p:nvSpPr>
        <p:spPr>
          <a:xfrm>
            <a:off x="7544254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42"/>
          <p:cNvSpPr/>
          <p:nvPr/>
        </p:nvSpPr>
        <p:spPr>
          <a:xfrm>
            <a:off x="7739517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BFBFB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42"/>
          <p:cNvSpPr/>
          <p:nvPr/>
        </p:nvSpPr>
        <p:spPr>
          <a:xfrm>
            <a:off x="2077522" y="1114442"/>
            <a:ext cx="14657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42"/>
          <p:cNvSpPr/>
          <p:nvPr/>
        </p:nvSpPr>
        <p:spPr>
          <a:xfrm>
            <a:off x="7189482" y="3166053"/>
            <a:ext cx="1052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42"/>
          <p:cNvSpPr/>
          <p:nvPr/>
        </p:nvSpPr>
        <p:spPr>
          <a:xfrm>
            <a:off x="8112399" y="3559705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42"/>
          <p:cNvSpPr/>
          <p:nvPr/>
        </p:nvSpPr>
        <p:spPr>
          <a:xfrm>
            <a:off x="8996629" y="1114442"/>
            <a:ext cx="146577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8" name="Google Shape;1078;p42"/>
          <p:cNvCxnSpPr>
            <a:stCxn id="1053" idx="3"/>
            <a:endCxn id="1079" idx="3"/>
          </p:cNvCxnSpPr>
          <p:nvPr/>
        </p:nvCxnSpPr>
        <p:spPr>
          <a:xfrm rot="-5400000">
            <a:off x="5982716" y="1852972"/>
            <a:ext cx="167100" cy="5188200"/>
          </a:xfrm>
          <a:prstGeom prst="bentConnector3">
            <a:avLst>
              <a:gd name="adj1" fmla="val -95307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80" name="Google Shape;1080;p42"/>
          <p:cNvCxnSpPr>
            <a:stCxn id="1050" idx="3"/>
            <a:endCxn id="1081" idx="3"/>
          </p:cNvCxnSpPr>
          <p:nvPr/>
        </p:nvCxnSpPr>
        <p:spPr>
          <a:xfrm rot="-5400000">
            <a:off x="5455080" y="1204087"/>
            <a:ext cx="361800" cy="8543100"/>
          </a:xfrm>
          <a:prstGeom prst="bentConnector3">
            <a:avLst>
              <a:gd name="adj1" fmla="val -19557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1082" name="Google Shape;1082;p42"/>
          <p:cNvGrpSpPr/>
          <p:nvPr/>
        </p:nvGrpSpPr>
        <p:grpSpPr>
          <a:xfrm>
            <a:off x="8425297" y="3093243"/>
            <a:ext cx="743848" cy="1271731"/>
            <a:chOff x="8425297" y="3093243"/>
            <a:chExt cx="743848" cy="1271731"/>
          </a:xfrm>
        </p:grpSpPr>
        <p:sp>
          <p:nvSpPr>
            <p:cNvPr id="1079" name="Google Shape;1079;p42"/>
            <p:cNvSpPr/>
            <p:nvPr/>
          </p:nvSpPr>
          <p:spPr>
            <a:xfrm>
              <a:off x="8425297" y="3094413"/>
              <a:ext cx="743848" cy="1268975"/>
            </a:xfrm>
            <a:prstGeom prst="cube">
              <a:avLst>
                <a:gd name="adj" fmla="val 36792"/>
              </a:avLst>
            </a:prstGeom>
            <a:solidFill>
              <a:srgbClr val="BFBFBF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8660606" y="3093243"/>
              <a:ext cx="508001" cy="1271731"/>
            </a:xfrm>
            <a:prstGeom prst="cube">
              <a:avLst>
                <a:gd name="adj" fmla="val 54163"/>
              </a:avLst>
            </a:prstGeom>
            <a:solidFill>
              <a:srgbClr val="FF61CA"/>
            </a:solidFill>
            <a:ln w="12700" cap="flat" cmpd="sng">
              <a:solidFill>
                <a:srgbClr val="70005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4" name="Google Shape;1084;p42"/>
          <p:cNvSpPr/>
          <p:nvPr/>
        </p:nvSpPr>
        <p:spPr>
          <a:xfrm>
            <a:off x="9034897" y="3094413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85" name="Google Shape;1085;p42"/>
          <p:cNvGrpSpPr/>
          <p:nvPr/>
        </p:nvGrpSpPr>
        <p:grpSpPr>
          <a:xfrm>
            <a:off x="9675928" y="1773781"/>
            <a:ext cx="1375700" cy="3520806"/>
            <a:chOff x="9675928" y="1773781"/>
            <a:chExt cx="1375700" cy="3520806"/>
          </a:xfrm>
        </p:grpSpPr>
        <p:sp>
          <p:nvSpPr>
            <p:cNvPr id="1081" name="Google Shape;1081;p42"/>
            <p:cNvSpPr/>
            <p:nvPr/>
          </p:nvSpPr>
          <p:spPr>
            <a:xfrm>
              <a:off x="9675928" y="1773781"/>
              <a:ext cx="1375700" cy="3520806"/>
            </a:xfrm>
            <a:prstGeom prst="cube">
              <a:avLst>
                <a:gd name="adj" fmla="val 66341"/>
              </a:avLst>
            </a:prstGeom>
            <a:solidFill>
              <a:srgbClr val="BFBFBF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9875044" y="1773781"/>
              <a:ext cx="1164431" cy="3520806"/>
            </a:xfrm>
            <a:prstGeom prst="cube">
              <a:avLst>
                <a:gd name="adj" fmla="val 78335"/>
              </a:avLst>
            </a:prstGeom>
            <a:solidFill>
              <a:srgbClr val="FF61CA"/>
            </a:solidFill>
            <a:ln w="12700" cap="flat" cmpd="sng">
              <a:solidFill>
                <a:srgbClr val="70005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7" name="Google Shape;1087;p42"/>
          <p:cNvSpPr/>
          <p:nvPr/>
        </p:nvSpPr>
        <p:spPr>
          <a:xfrm>
            <a:off x="10271015" y="1773781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42"/>
          <p:cNvSpPr/>
          <p:nvPr/>
        </p:nvSpPr>
        <p:spPr>
          <a:xfrm>
            <a:off x="10908434" y="1799771"/>
            <a:ext cx="1007980" cy="349481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42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Atrous Spatial Pyramid Pooling (ASPP)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 idx="4294967295"/>
          </p:nvPr>
        </p:nvSpPr>
        <p:spPr>
          <a:xfrm>
            <a:off x="633062" y="2707476"/>
            <a:ext cx="10358788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ASPP </a:t>
            </a: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283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 idx="4294967295"/>
          </p:nvPr>
        </p:nvSpPr>
        <p:spPr>
          <a:xfrm>
            <a:off x="633062" y="2707476"/>
            <a:ext cx="10358788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Домашнее задание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Семантическая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сегментация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. </a:t>
            </a:r>
            <a:r>
              <a:rPr lang="en-US" sz="1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Часть</a:t>
            </a:r>
            <a:r>
              <a:rPr lang="en-US" sz="19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2</a:t>
            </a:r>
            <a:endParaRPr sz="1900" dirty="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52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5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" name="Google Shape;218;p5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6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6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22;p5">
            <a:extLst>
              <a:ext uri="{FF2B5EF4-FFF2-40B4-BE49-F238E27FC236}">
                <a16:creationId xmlns:a16="http://schemas.microsoft.com/office/drawing/2014/main" id="{0AE2762E-5928-49DE-A98E-82D0CF115BBA}"/>
              </a:ext>
            </a:extLst>
          </p:cNvPr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24;p5">
            <a:extLst>
              <a:ext uri="{FF2B5EF4-FFF2-40B4-BE49-F238E27FC236}">
                <a16:creationId xmlns:a16="http://schemas.microsoft.com/office/drawing/2014/main" id="{C0415B2B-F850-4179-9D07-8BC64EF8710C}"/>
              </a:ext>
            </a:extLst>
          </p:cNvPr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7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7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22;p5">
            <a:extLst>
              <a:ext uri="{FF2B5EF4-FFF2-40B4-BE49-F238E27FC236}">
                <a16:creationId xmlns:a16="http://schemas.microsoft.com/office/drawing/2014/main" id="{33F843D9-6211-478F-B039-C427BD9D279B}"/>
              </a:ext>
            </a:extLst>
          </p:cNvPr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24;p5">
            <a:extLst>
              <a:ext uri="{FF2B5EF4-FFF2-40B4-BE49-F238E27FC236}">
                <a16:creationId xmlns:a16="http://schemas.microsoft.com/office/drawing/2014/main" id="{B1C48149-2F73-48F8-8CAC-AF52AAFDC2F1}"/>
              </a:ext>
            </a:extLst>
          </p:cNvPr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8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8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8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22;p5">
            <a:extLst>
              <a:ext uri="{FF2B5EF4-FFF2-40B4-BE49-F238E27FC236}">
                <a16:creationId xmlns:a16="http://schemas.microsoft.com/office/drawing/2014/main" id="{57DEEED7-B8AB-4EE7-A203-AFFE27D776DF}"/>
              </a:ext>
            </a:extLst>
          </p:cNvPr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224;p5">
            <a:extLst>
              <a:ext uri="{FF2B5EF4-FFF2-40B4-BE49-F238E27FC236}">
                <a16:creationId xmlns:a16="http://schemas.microsoft.com/office/drawing/2014/main" id="{985B5072-BBCE-4DCE-9F3D-F85378E8014E}"/>
              </a:ext>
            </a:extLst>
          </p:cNvPr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 l="13658" r="8933"/>
          <a:stretch/>
        </p:blipFill>
        <p:spPr>
          <a:xfrm>
            <a:off x="283289" y="2190526"/>
            <a:ext cx="2553735" cy="234714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9"/>
          <p:cNvSpPr/>
          <p:nvPr/>
        </p:nvSpPr>
        <p:spPr>
          <a:xfrm>
            <a:off x="3107916" y="1658603"/>
            <a:ext cx="956751" cy="3520806"/>
          </a:xfrm>
          <a:prstGeom prst="cube">
            <a:avLst>
              <a:gd name="adj" fmla="val 92070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3482595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4092354" y="1658603"/>
            <a:ext cx="1375700" cy="3520806"/>
          </a:xfrm>
          <a:prstGeom prst="cube">
            <a:avLst>
              <a:gd name="adj" fmla="val 66341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4940895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5559490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6196527" y="2784519"/>
            <a:ext cx="743848" cy="1268975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684344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7135064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7417850" y="3152112"/>
            <a:ext cx="312898" cy="533790"/>
          </a:xfrm>
          <a:prstGeom prst="cube">
            <a:avLst>
              <a:gd name="adj" fmla="val 36792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7802474" y="3105630"/>
            <a:ext cx="188240" cy="577151"/>
          </a:xfrm>
          <a:prstGeom prst="cube">
            <a:avLst>
              <a:gd name="adj" fmla="val 63075"/>
            </a:avLst>
          </a:prstGeom>
          <a:solidFill>
            <a:srgbClr val="AAD35F"/>
          </a:solidFill>
          <a:ln w="12700" cap="flat" cmpd="sng">
            <a:solidFill>
              <a:srgbClr val="283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4967903" y="5452835"/>
            <a:ext cx="338160" cy="361950"/>
          </a:xfrm>
          <a:prstGeom prst="cube">
            <a:avLst>
              <a:gd name="adj" fmla="val 38174"/>
            </a:avLst>
          </a:prstGeom>
          <a:solidFill>
            <a:srgbClr val="FFBD8D"/>
          </a:solidFill>
          <a:ln w="12700" cap="flat" cmpd="sng">
            <a:solidFill>
              <a:srgbClr val="AD4D0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4967903" y="5995760"/>
            <a:ext cx="338160" cy="361950"/>
          </a:xfrm>
          <a:prstGeom prst="cube">
            <a:avLst>
              <a:gd name="adj" fmla="val 38174"/>
            </a:avLst>
          </a:prstGeom>
          <a:solidFill>
            <a:srgbClr val="6170FF"/>
          </a:solidFill>
          <a:ln w="12700" cap="flat" cmpd="sng">
            <a:solidFill>
              <a:srgbClr val="000B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474979" y="527994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FCN + UPSCALE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22;p5">
            <a:extLst>
              <a:ext uri="{FF2B5EF4-FFF2-40B4-BE49-F238E27FC236}">
                <a16:creationId xmlns:a16="http://schemas.microsoft.com/office/drawing/2014/main" id="{3D5CD308-B0DC-4312-BFA6-E5E455F46D1F}"/>
              </a:ext>
            </a:extLst>
          </p:cNvPr>
          <p:cNvSpPr/>
          <p:nvPr/>
        </p:nvSpPr>
        <p:spPr>
          <a:xfrm>
            <a:off x="5371899" y="5382302"/>
            <a:ext cx="3057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Conv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24;p5">
            <a:extLst>
              <a:ext uri="{FF2B5EF4-FFF2-40B4-BE49-F238E27FC236}">
                <a16:creationId xmlns:a16="http://schemas.microsoft.com/office/drawing/2014/main" id="{003B529D-15DC-42A3-8FF7-51A9696BD830}"/>
              </a:ext>
            </a:extLst>
          </p:cNvPr>
          <p:cNvSpPr/>
          <p:nvPr/>
        </p:nvSpPr>
        <p:spPr>
          <a:xfrm>
            <a:off x="5371899" y="5925227"/>
            <a:ext cx="3553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Pooling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слоя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420</Words>
  <Application>Microsoft Office PowerPoint</Application>
  <PresentationFormat>Широкоэкранный</PresentationFormat>
  <Paragraphs>139</Paragraphs>
  <Slides>46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Roboto</vt:lpstr>
      <vt:lpstr>Calibri</vt:lpstr>
      <vt:lpstr>Open Sans</vt:lpstr>
      <vt:lpstr>Arial</vt:lpstr>
      <vt:lpstr>Тема Office</vt:lpstr>
      <vt:lpstr>Семантическая сегментация. Часть 2</vt:lpstr>
      <vt:lpstr>Методы улучшения FCN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модернизированной FCN сети</vt:lpstr>
      <vt:lpstr>Skipped connections, архитектура U-Net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U-Net</vt:lpstr>
      <vt:lpstr>Дилатационная свертка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ASPP сети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Семантическая сегментация. Часть 2.</dc:title>
  <dc:creator>alexey.karpenko</dc:creator>
  <cp:lastModifiedBy>Dmitry Korobchenko</cp:lastModifiedBy>
  <cp:revision>7</cp:revision>
  <dcterms:created xsi:type="dcterms:W3CDTF">2019-05-23T11:05:48Z</dcterms:created>
  <dcterms:modified xsi:type="dcterms:W3CDTF">2019-08-30T13:22:06Z</dcterms:modified>
</cp:coreProperties>
</file>